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1"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5143500" type="screen16x9"/>
  <p:notesSz cx="6858000" cy="9144000"/>
  <p:embeddedFontLst>
    <p:embeddedFont>
      <p:font typeface="Calibri" panose="020F0502020204030204" pitchFamily="34" charset="0"/>
      <p:regular r:id="rId41"/>
      <p:bold r:id="rId42"/>
      <p:italic r:id="rId43"/>
      <p:boldItalic r:id="rId44"/>
    </p:embeddedFont>
    <p:embeddedFont>
      <p:font typeface="Libre Franklin Medium" panose="020F0502020204030204" pitchFamily="34" charset="0"/>
      <p:regular r:id="rId45"/>
      <p:bold r:id="rId46"/>
      <p:italic r:id="rId47"/>
      <p:boldItalic r:id="rId48"/>
    </p:embeddedFont>
    <p:embeddedFont>
      <p:font typeface="Livvic" pitchFamily="2" charset="77"/>
      <p:regular r:id="rId49"/>
      <p:bold r:id="rId50"/>
      <p:italic r:id="rId51"/>
      <p:boldItalic r:id="rId52"/>
    </p:embeddedFont>
    <p:embeddedFont>
      <p:font typeface="Montserrat" pitchFamily="2" charset="77"/>
      <p:regular r:id="rId53"/>
      <p:bold r:id="rId54"/>
      <p:italic r:id="rId55"/>
      <p:boldItalic r:id="rId56"/>
    </p:embeddedFont>
    <p:embeddedFont>
      <p:font typeface="Open Sans" panose="020B0606030504020204" pitchFamily="34" charset="0"/>
      <p:regular r:id="rId57"/>
      <p:bold r:id="rId58"/>
      <p:italic r:id="rId59"/>
      <p:boldItalic r:id="rId60"/>
    </p:embeddedFont>
    <p:embeddedFont>
      <p:font typeface="Playfair Display" pitchFamily="2" charset="77"/>
      <p:regular r:id="rId61"/>
      <p:bold r:id="rId62"/>
      <p:italic r:id="rId63"/>
      <p:boldItalic r:id="rId64"/>
    </p:embeddedFont>
    <p:embeddedFont>
      <p:font typeface="Playfair Display SemiBold" pitchFamily="2" charset="77"/>
      <p:regular r:id="rId65"/>
      <p:bold r:id="rId66"/>
      <p:italic r:id="rId67"/>
      <p:boldItalic r:id="rId68"/>
    </p:embeddedFont>
    <p:embeddedFont>
      <p:font typeface="Roboto Condensed Light" panose="020F0302020204030204" pitchFamily="34" charset="0"/>
      <p:regular r:id="rId69"/>
      <p: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E81E70-7304-4EEC-8B1A-6D423281C21A}">
  <a:tblStyle styleId="{69E81E70-7304-4EEC-8B1A-6D423281C21A}" styleName="Table_0">
    <a:wholeTbl>
      <a:tcTxStyle b="off" i="off">
        <a:font>
          <a:latin typeface="Franklin Gothic Medium"/>
          <a:ea typeface="Franklin Gothic Medium"/>
          <a:cs typeface="Franklin Gothic Medium"/>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BF2"/>
          </a:solidFill>
        </a:fill>
      </a:tcStyle>
    </a:wholeTbl>
    <a:band1H>
      <a:tcTxStyle/>
      <a:tcStyle>
        <a:tcBdr/>
        <a:fill>
          <a:solidFill>
            <a:srgbClr val="D1D5E5"/>
          </a:solidFill>
        </a:fill>
      </a:tcStyle>
    </a:band1H>
    <a:band2H>
      <a:tcTxStyle/>
      <a:tcStyle>
        <a:tcBdr/>
      </a:tcStyle>
    </a:band2H>
    <a:band1V>
      <a:tcTxStyle/>
      <a:tcStyle>
        <a:tcBdr/>
        <a:fill>
          <a:solidFill>
            <a:srgbClr val="D1D5E5"/>
          </a:solidFill>
        </a:fill>
      </a:tcStyle>
    </a:band1V>
    <a:band2V>
      <a:tcTxStyle/>
      <a:tcStyle>
        <a:tcBdr/>
      </a:tcStyle>
    </a:band2V>
    <a:lastCol>
      <a:tcTxStyle b="on" i="off">
        <a:font>
          <a:latin typeface="Franklin Gothic Medium"/>
          <a:ea typeface="Franklin Gothic Medium"/>
          <a:cs typeface="Franklin Gothic Medium"/>
        </a:font>
        <a:schemeClr val="lt1"/>
      </a:tcTxStyle>
      <a:tcStyle>
        <a:tcBdr/>
        <a:fill>
          <a:solidFill>
            <a:schemeClr val="accent1"/>
          </a:solidFill>
        </a:fill>
      </a:tcStyle>
    </a:lastCol>
    <a:firstCol>
      <a:tcTxStyle b="on" i="off">
        <a:font>
          <a:latin typeface="Franklin Gothic Medium"/>
          <a:ea typeface="Franklin Gothic Medium"/>
          <a:cs typeface="Franklin Gothic Medium"/>
        </a:font>
        <a:schemeClr val="lt1"/>
      </a:tcTxStyle>
      <a:tcStyle>
        <a:tcBdr/>
        <a:fill>
          <a:solidFill>
            <a:schemeClr val="accent1"/>
          </a:solidFill>
        </a:fill>
      </a:tcStyle>
    </a:firstCol>
    <a:lastRow>
      <a:tcTxStyle b="on" i="off">
        <a:font>
          <a:latin typeface="Franklin Gothic Medium"/>
          <a:ea typeface="Franklin Gothic Medium"/>
          <a:cs typeface="Franklin Gothic Medium"/>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Franklin Gothic Medium"/>
          <a:ea typeface="Franklin Gothic Medium"/>
          <a:cs typeface="Franklin Gothic Medium"/>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1"/>
  </p:normalViewPr>
  <p:slideViewPr>
    <p:cSldViewPr snapToGrid="0">
      <p:cViewPr varScale="1">
        <p:scale>
          <a:sx n="143" d="100"/>
          <a:sy n="143" d="100"/>
        </p:scale>
        <p:origin x="76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font" Target="fonts/font2.fntdata"/><Relationship Id="rId47" Type="http://schemas.openxmlformats.org/officeDocument/2006/relationships/font" Target="fonts/font7.fntdata"/><Relationship Id="rId63" Type="http://schemas.openxmlformats.org/officeDocument/2006/relationships/font" Target="fonts/font23.fntdata"/><Relationship Id="rId68" Type="http://schemas.openxmlformats.org/officeDocument/2006/relationships/font" Target="fonts/font28.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66" Type="http://schemas.openxmlformats.org/officeDocument/2006/relationships/font" Target="fonts/font26.fntdata"/><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2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4" Type="http://schemas.openxmlformats.org/officeDocument/2006/relationships/font" Target="fonts/font24.fntdata"/><Relationship Id="rId69" Type="http://schemas.openxmlformats.org/officeDocument/2006/relationships/font" Target="fonts/font29.fntdata"/><Relationship Id="rId8" Type="http://schemas.openxmlformats.org/officeDocument/2006/relationships/slide" Target="slides/slide7.xml"/><Relationship Id="rId51" Type="http://schemas.openxmlformats.org/officeDocument/2006/relationships/font" Target="fonts/font11.fntdata"/><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font" Target="fonts/font19.fntdata"/><Relationship Id="rId67" Type="http://schemas.openxmlformats.org/officeDocument/2006/relationships/font" Target="fonts/font27.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font" Target="fonts/font22.fntdata"/><Relationship Id="rId70" Type="http://schemas.openxmlformats.org/officeDocument/2006/relationships/font" Target="fonts/font3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font" Target="fonts/font1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font" Target="fonts/font20.fntdata"/><Relationship Id="rId65" Type="http://schemas.openxmlformats.org/officeDocument/2006/relationships/font" Target="fonts/font25.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10.fntdata"/><Relationship Id="rId55" Type="http://schemas.openxmlformats.org/officeDocument/2006/relationships/font" Target="fonts/font15.fntdata"/><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6" name="Google Shape;8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13e73429bab_0_4418:notes"/>
          <p:cNvSpPr txBox="1">
            <a:spLocks noGrp="1"/>
          </p:cNvSpPr>
          <p:nvPr>
            <p:ph type="body" idx="1"/>
          </p:nvPr>
        </p:nvSpPr>
        <p:spPr>
          <a:xfrm>
            <a:off x="686421" y="4400238"/>
            <a:ext cx="5485200" cy="360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9" name="Google Shape;949;g13e73429bab_0_4418: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g13e73429bab_0_4432:notes"/>
          <p:cNvSpPr txBox="1">
            <a:spLocks noGrp="1"/>
          </p:cNvSpPr>
          <p:nvPr>
            <p:ph type="body" idx="1"/>
          </p:nvPr>
        </p:nvSpPr>
        <p:spPr>
          <a:xfrm>
            <a:off x="686421" y="4400238"/>
            <a:ext cx="5485200" cy="360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2" name="Google Shape;962;g13e73429bab_0_4432: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13e73429bab_0_6890:notes"/>
          <p:cNvSpPr txBox="1">
            <a:spLocks noGrp="1"/>
          </p:cNvSpPr>
          <p:nvPr>
            <p:ph type="body" idx="1"/>
          </p:nvPr>
        </p:nvSpPr>
        <p:spPr>
          <a:xfrm>
            <a:off x="686421" y="4400238"/>
            <a:ext cx="5485200" cy="360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9" name="Google Shape;969;g13e73429bab_0_6890: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13e73429bab_0_6895:notes"/>
          <p:cNvSpPr txBox="1">
            <a:spLocks noGrp="1"/>
          </p:cNvSpPr>
          <p:nvPr>
            <p:ph type="body" idx="1"/>
          </p:nvPr>
        </p:nvSpPr>
        <p:spPr>
          <a:xfrm>
            <a:off x="686421" y="4400238"/>
            <a:ext cx="5485200" cy="3600900"/>
          </a:xfrm>
          <a:prstGeom prst="rect">
            <a:avLst/>
          </a:prstGeom>
        </p:spPr>
        <p:txBody>
          <a:bodyPr spcFirstLastPara="1" wrap="square" lIns="91425" tIns="91425" rIns="91425" bIns="91425" anchor="t" anchorCtr="0">
            <a:noAutofit/>
          </a:bodyPr>
          <a:lstStyle/>
          <a:p>
            <a:pPr marL="177800" lvl="0" indent="-184150" algn="l" rtl="0">
              <a:lnSpc>
                <a:spcPct val="90000"/>
              </a:lnSpc>
              <a:spcBef>
                <a:spcPts val="0"/>
              </a:spcBef>
              <a:spcAft>
                <a:spcPts val="0"/>
              </a:spcAft>
              <a:buClr>
                <a:srgbClr val="073763"/>
              </a:buClr>
              <a:buSzPts val="1700"/>
              <a:buFont typeface="Open Sans"/>
              <a:buChar char="●"/>
            </a:pPr>
            <a:r>
              <a:rPr lang="en" sz="1900">
                <a:solidFill>
                  <a:srgbClr val="073763"/>
                </a:solidFill>
                <a:latin typeface="Open Sans"/>
                <a:ea typeface="Open Sans"/>
                <a:cs typeface="Open Sans"/>
                <a:sym typeface="Open Sans"/>
              </a:rPr>
              <a:t>What is meant by “signature pedagogy”?</a:t>
            </a:r>
            <a:endParaRPr sz="1900">
              <a:solidFill>
                <a:srgbClr val="073763"/>
              </a:solidFill>
              <a:latin typeface="Open Sans"/>
              <a:ea typeface="Open Sans"/>
              <a:cs typeface="Open Sans"/>
              <a:sym typeface="Open Sans"/>
            </a:endParaRPr>
          </a:p>
          <a:p>
            <a:pPr marL="444500" lvl="1" indent="-171450" algn="l" rtl="0">
              <a:lnSpc>
                <a:spcPct val="90000"/>
              </a:lnSpc>
              <a:spcBef>
                <a:spcPts val="0"/>
              </a:spcBef>
              <a:spcAft>
                <a:spcPts val="0"/>
              </a:spcAft>
              <a:buClr>
                <a:srgbClr val="073763"/>
              </a:buClr>
              <a:buSzPts val="1500"/>
              <a:buFont typeface="Open Sans"/>
              <a:buChar char="○"/>
            </a:pPr>
            <a:r>
              <a:rPr lang="en" sz="1900" i="1">
                <a:solidFill>
                  <a:srgbClr val="073763"/>
                </a:solidFill>
                <a:latin typeface="Open Sans"/>
                <a:ea typeface="Open Sans"/>
                <a:cs typeface="Open Sans"/>
                <a:sym typeface="Open Sans"/>
              </a:rPr>
              <a:t>Signature pedagogy represents the central form of instruction and learning in which a profession socializes its students to perform the role of practitioner. (Shulman, 2005, quoted in CSWE, 2008)</a:t>
            </a:r>
            <a:endParaRPr sz="1900">
              <a:solidFill>
                <a:srgbClr val="073763"/>
              </a:solidFill>
              <a:latin typeface="Open Sans"/>
              <a:ea typeface="Open Sans"/>
              <a:cs typeface="Open Sans"/>
              <a:sym typeface="Open Sans"/>
            </a:endParaRPr>
          </a:p>
          <a:p>
            <a:pPr marL="228600" lvl="1" indent="0" algn="l" rtl="0">
              <a:lnSpc>
                <a:spcPct val="90000"/>
              </a:lnSpc>
              <a:spcBef>
                <a:spcPts val="600"/>
              </a:spcBef>
              <a:spcAft>
                <a:spcPts val="0"/>
              </a:spcAft>
              <a:buClr>
                <a:schemeClr val="dk1"/>
              </a:buClr>
              <a:buSzPts val="1500"/>
              <a:buFont typeface="Arial"/>
              <a:buNone/>
            </a:pPr>
            <a:endParaRPr sz="1900" i="1">
              <a:solidFill>
                <a:srgbClr val="073763"/>
              </a:solidFill>
              <a:latin typeface="Open Sans"/>
              <a:ea typeface="Open Sans"/>
              <a:cs typeface="Open Sans"/>
              <a:sym typeface="Open Sans"/>
            </a:endParaRPr>
          </a:p>
          <a:p>
            <a:pPr marL="444500" lvl="1" indent="-171450" algn="l" rtl="0">
              <a:lnSpc>
                <a:spcPct val="90000"/>
              </a:lnSpc>
              <a:spcBef>
                <a:spcPts val="600"/>
              </a:spcBef>
              <a:spcAft>
                <a:spcPts val="0"/>
              </a:spcAft>
              <a:buClr>
                <a:srgbClr val="073763"/>
              </a:buClr>
              <a:buSzPts val="1500"/>
              <a:buFont typeface="Open Sans"/>
              <a:buChar char="○"/>
            </a:pPr>
            <a:r>
              <a:rPr lang="en" sz="1900" i="1">
                <a:solidFill>
                  <a:srgbClr val="073763"/>
                </a:solidFill>
                <a:latin typeface="Open Sans"/>
                <a:ea typeface="Open Sans"/>
                <a:cs typeface="Open Sans"/>
                <a:sym typeface="Open Sans"/>
              </a:rPr>
              <a:t>In social work, classroom learning and field learning are equally valued.</a:t>
            </a:r>
            <a:endParaRPr sz="1900">
              <a:solidFill>
                <a:srgbClr val="073763"/>
              </a:solidFill>
              <a:latin typeface="Open Sans"/>
              <a:ea typeface="Open Sans"/>
              <a:cs typeface="Open Sans"/>
              <a:sym typeface="Open Sans"/>
            </a:endParaRPr>
          </a:p>
          <a:p>
            <a:pPr marL="228600" lvl="1" indent="0" algn="l" rtl="0">
              <a:lnSpc>
                <a:spcPct val="90000"/>
              </a:lnSpc>
              <a:spcBef>
                <a:spcPts val="600"/>
              </a:spcBef>
              <a:spcAft>
                <a:spcPts val="0"/>
              </a:spcAft>
              <a:buClr>
                <a:schemeClr val="dk1"/>
              </a:buClr>
              <a:buSzPts val="1500"/>
              <a:buFont typeface="Arial"/>
              <a:buNone/>
            </a:pPr>
            <a:endParaRPr sz="1900">
              <a:solidFill>
                <a:srgbClr val="073763"/>
              </a:solidFill>
              <a:latin typeface="Open Sans"/>
              <a:ea typeface="Open Sans"/>
              <a:cs typeface="Open Sans"/>
              <a:sym typeface="Open Sans"/>
            </a:endParaRPr>
          </a:p>
          <a:p>
            <a:pPr marL="177800" lvl="0" indent="-184150" algn="l" rtl="0">
              <a:lnSpc>
                <a:spcPct val="90000"/>
              </a:lnSpc>
              <a:spcBef>
                <a:spcPts val="1400"/>
              </a:spcBef>
              <a:spcAft>
                <a:spcPts val="0"/>
              </a:spcAft>
              <a:buClr>
                <a:srgbClr val="073763"/>
              </a:buClr>
              <a:buSzPts val="1700"/>
              <a:buFont typeface="Open Sans"/>
              <a:buChar char="●"/>
            </a:pPr>
            <a:r>
              <a:rPr lang="en" sz="1900">
                <a:solidFill>
                  <a:srgbClr val="073763"/>
                </a:solidFill>
                <a:latin typeface="Open Sans"/>
                <a:ea typeface="Open Sans"/>
                <a:cs typeface="Open Sans"/>
                <a:sym typeface="Open Sans"/>
              </a:rPr>
              <a:t>How do we maximize student learning in the practicum/internship?</a:t>
            </a:r>
            <a:endParaRPr sz="1900">
              <a:solidFill>
                <a:srgbClr val="073763"/>
              </a:solidFill>
              <a:latin typeface="Open Sans"/>
              <a:ea typeface="Open Sans"/>
              <a:cs typeface="Open Sans"/>
              <a:sym typeface="Open Sans"/>
            </a:endParaRPr>
          </a:p>
          <a:p>
            <a:pPr marL="444500" lvl="1" indent="-171450" algn="l" rtl="0">
              <a:lnSpc>
                <a:spcPct val="90000"/>
              </a:lnSpc>
              <a:spcBef>
                <a:spcPts val="0"/>
              </a:spcBef>
              <a:spcAft>
                <a:spcPts val="0"/>
              </a:spcAft>
              <a:buClr>
                <a:srgbClr val="073763"/>
              </a:buClr>
              <a:buSzPts val="1500"/>
              <a:buFont typeface="Open Sans"/>
              <a:buChar char="○"/>
            </a:pPr>
            <a:r>
              <a:rPr lang="en" sz="1900" i="1">
                <a:solidFill>
                  <a:srgbClr val="073763"/>
                </a:solidFill>
                <a:latin typeface="Open Sans"/>
                <a:ea typeface="Open Sans"/>
                <a:cs typeface="Open Sans"/>
                <a:sym typeface="Open Sans"/>
              </a:rPr>
              <a:t>Field education is systematically designed, supervised, coordinated, and evaluated based on criteria by which students demonstrate the achievement of program competencies. (CSWE, 2008)</a:t>
            </a:r>
            <a:endParaRPr sz="1900">
              <a:solidFill>
                <a:srgbClr val="073763"/>
              </a:solidFill>
              <a:latin typeface="Open Sans"/>
              <a:ea typeface="Open Sans"/>
              <a:cs typeface="Open Sans"/>
              <a:sym typeface="Open Sans"/>
            </a:endParaRPr>
          </a:p>
          <a:p>
            <a:pPr marL="0" lvl="0" indent="0" algn="l" rtl="0">
              <a:spcBef>
                <a:spcPts val="0"/>
              </a:spcBef>
              <a:spcAft>
                <a:spcPts val="0"/>
              </a:spcAft>
              <a:buNone/>
            </a:pPr>
            <a:endParaRPr/>
          </a:p>
          <a:p>
            <a:pPr marL="0" lvl="0" indent="0" algn="l" rtl="0">
              <a:spcBef>
                <a:spcPts val="0"/>
              </a:spcBef>
              <a:spcAft>
                <a:spcPts val="0"/>
              </a:spcAft>
              <a:buNone/>
            </a:pPr>
            <a:r>
              <a:rPr lang="en"/>
              <a:t>Explain how we integrate field &amp; coursework at Augsburg. TT faculty teach in our field seminars; we don’t have separate field staff/field faculty</a:t>
            </a:r>
            <a:endParaRPr/>
          </a:p>
        </p:txBody>
      </p:sp>
      <p:sp>
        <p:nvSpPr>
          <p:cNvPr id="975" name="Google Shape;975;g13e73429bab_0_6895: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g13e73429bab_0_6901:notes"/>
          <p:cNvSpPr txBox="1">
            <a:spLocks noGrp="1"/>
          </p:cNvSpPr>
          <p:nvPr>
            <p:ph type="body" idx="1"/>
          </p:nvPr>
        </p:nvSpPr>
        <p:spPr>
          <a:xfrm>
            <a:off x="686421" y="4400238"/>
            <a:ext cx="5485200" cy="360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2" name="Google Shape;982;g13e73429bab_0_6901: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g13e73429bab_0_9230:notes"/>
          <p:cNvSpPr txBox="1">
            <a:spLocks noGrp="1"/>
          </p:cNvSpPr>
          <p:nvPr>
            <p:ph type="body" idx="1"/>
          </p:nvPr>
        </p:nvSpPr>
        <p:spPr>
          <a:xfrm>
            <a:off x="686421" y="4400238"/>
            <a:ext cx="5485200" cy="360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9" name="Google Shape;989;g13e73429bab_0_9230: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13e73429bab_0_9235:notes"/>
          <p:cNvSpPr txBox="1">
            <a:spLocks noGrp="1"/>
          </p:cNvSpPr>
          <p:nvPr>
            <p:ph type="body" idx="1"/>
          </p:nvPr>
        </p:nvSpPr>
        <p:spPr>
          <a:xfrm>
            <a:off x="686421" y="4400238"/>
            <a:ext cx="5485200" cy="360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5" name="Google Shape;995;g13e73429bab_0_9235: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Google Shape;1000;g13e73429bab_0_9240:notes"/>
          <p:cNvSpPr txBox="1">
            <a:spLocks noGrp="1"/>
          </p:cNvSpPr>
          <p:nvPr>
            <p:ph type="body" idx="1"/>
          </p:nvPr>
        </p:nvSpPr>
        <p:spPr>
          <a:xfrm>
            <a:off x="686421" y="4400238"/>
            <a:ext cx="5485200" cy="360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t>
            </a:r>
            <a:endParaRPr/>
          </a:p>
        </p:txBody>
      </p:sp>
      <p:sp>
        <p:nvSpPr>
          <p:cNvPr id="1001" name="Google Shape;1001;g13e73429bab_0_9240: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g13e73429bab_0_9245:notes"/>
          <p:cNvSpPr>
            <a:spLocks noGrp="1" noRot="1" noChangeAspect="1"/>
          </p:cNvSpPr>
          <p:nvPr>
            <p:ph type="sldImg" idx="2"/>
          </p:nvPr>
        </p:nvSpPr>
        <p:spPr>
          <a:xfrm>
            <a:off x="397551" y="684787"/>
            <a:ext cx="6063000" cy="3429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7" name="Google Shape;1007;g13e73429bab_0_9245:notes"/>
          <p:cNvSpPr txBox="1">
            <a:spLocks noGrp="1"/>
          </p:cNvSpPr>
          <p:nvPr>
            <p:ph type="body" idx="1"/>
          </p:nvPr>
        </p:nvSpPr>
        <p:spPr>
          <a:xfrm>
            <a:off x="685801" y="4343402"/>
            <a:ext cx="5486700" cy="4114800"/>
          </a:xfrm>
          <a:prstGeom prst="rect">
            <a:avLst/>
          </a:prstGeom>
          <a:noFill/>
          <a:ln>
            <a:noFill/>
          </a:ln>
        </p:spPr>
        <p:txBody>
          <a:bodyPr spcFirstLastPara="1" wrap="square" lIns="90525" tIns="45275" rIns="90525" bIns="45275" anchor="t" anchorCtr="0">
            <a:noAutofit/>
          </a:bodyPr>
          <a:lstStyle/>
          <a:p>
            <a:pPr marL="0" lvl="0" indent="0" algn="l" rtl="0">
              <a:spcBef>
                <a:spcPts val="0"/>
              </a:spcBef>
              <a:spcAft>
                <a:spcPts val="0"/>
              </a:spcAft>
              <a:buNone/>
            </a:pPr>
            <a:r>
              <a:rPr lang="en"/>
              <a:t>These are the 2015 competencies; new ones will be released in 2022 - but don’t have to be fully implemented until 2024 - thus, we are using these this year.</a:t>
            </a:r>
            <a:endParaRPr/>
          </a:p>
          <a:p>
            <a:pPr marL="0" lvl="0" indent="0" algn="l" rtl="0">
              <a:spcBef>
                <a:spcPts val="0"/>
              </a:spcBef>
              <a:spcAft>
                <a:spcPts val="0"/>
              </a:spcAft>
              <a:buNone/>
            </a:pPr>
            <a:endParaRPr/>
          </a:p>
          <a:p>
            <a:pPr marL="0" lvl="0" indent="0" algn="l" rtl="0">
              <a:spcBef>
                <a:spcPts val="0"/>
              </a:spcBef>
              <a:spcAft>
                <a:spcPts val="0"/>
              </a:spcAft>
              <a:buNone/>
            </a:pPr>
            <a:r>
              <a:rPr lang="en"/>
              <a:t>I ask audience members to pick 3 competencies that are very easily addressed in their setting and 3 competencies that will take some thinking through. If time permits, I put them in groups of 3 to brainstorm how to address the “harder” competencies for field practicum.</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g13e73429bab_0_13775:notes"/>
          <p:cNvSpPr>
            <a:spLocks noGrp="1" noRot="1" noChangeAspect="1"/>
          </p:cNvSpPr>
          <p:nvPr>
            <p:ph type="sldImg" idx="2"/>
          </p:nvPr>
        </p:nvSpPr>
        <p:spPr>
          <a:xfrm>
            <a:off x="397551" y="684787"/>
            <a:ext cx="6063000" cy="3429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5" name="Google Shape;1015;g13e73429bab_0_13775:notes"/>
          <p:cNvSpPr txBox="1">
            <a:spLocks noGrp="1"/>
          </p:cNvSpPr>
          <p:nvPr>
            <p:ph type="body" idx="1"/>
          </p:nvPr>
        </p:nvSpPr>
        <p:spPr>
          <a:xfrm>
            <a:off x="685801" y="4343402"/>
            <a:ext cx="5486700" cy="4114800"/>
          </a:xfrm>
          <a:prstGeom prst="rect">
            <a:avLst/>
          </a:prstGeom>
          <a:noFill/>
          <a:ln>
            <a:noFill/>
          </a:ln>
        </p:spPr>
        <p:txBody>
          <a:bodyPr spcFirstLastPara="1" wrap="square" lIns="90525" tIns="45275" rIns="90525" bIns="45275" anchor="t" anchorCtr="0">
            <a:noAutofit/>
          </a:bodyPr>
          <a:lstStyle/>
          <a:p>
            <a:pPr marL="0" lvl="0" indent="0" algn="l" rtl="0">
              <a:spcBef>
                <a:spcPts val="0"/>
              </a:spcBef>
              <a:spcAft>
                <a:spcPts val="0"/>
              </a:spcAft>
              <a:buNone/>
            </a:pPr>
            <a:r>
              <a:rPr lang="en"/>
              <a:t>These are the 2015 competencies; new ones will be released in 2022 - but don’t have to be fully implemented until 2024 - thus, we are using these this year.</a:t>
            </a:r>
            <a:endParaRPr/>
          </a:p>
          <a:p>
            <a:pPr marL="0" lvl="0" indent="0" algn="l" rtl="0">
              <a:spcBef>
                <a:spcPts val="0"/>
              </a:spcBef>
              <a:spcAft>
                <a:spcPts val="0"/>
              </a:spcAft>
              <a:buNone/>
            </a:pPr>
            <a:endParaRPr/>
          </a:p>
          <a:p>
            <a:pPr marL="0" lvl="0" indent="0" algn="l" rtl="0">
              <a:spcBef>
                <a:spcPts val="0"/>
              </a:spcBef>
              <a:spcAft>
                <a:spcPts val="0"/>
              </a:spcAft>
              <a:buNone/>
            </a:pPr>
            <a:r>
              <a:rPr lang="en"/>
              <a:t>I ask audience members to pick 3 competencies that are very easily addressed in their setting and 3 competencies that will take some thinking through. If time permits, I put them in groups of 3 to brainstorm how to address the “harder” competencies for field practicum.</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13e73429bab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13e73429ba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g13e73429bab_0_9252:notes"/>
          <p:cNvSpPr txBox="1">
            <a:spLocks noGrp="1"/>
          </p:cNvSpPr>
          <p:nvPr>
            <p:ph type="body" idx="1"/>
          </p:nvPr>
        </p:nvSpPr>
        <p:spPr>
          <a:xfrm>
            <a:off x="686421" y="4400238"/>
            <a:ext cx="5485200" cy="360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3" name="Google Shape;1023;g13e73429bab_0_9252: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g13e73429bab_0_11378:notes"/>
          <p:cNvSpPr>
            <a:spLocks noGrp="1" noRot="1" noChangeAspect="1"/>
          </p:cNvSpPr>
          <p:nvPr>
            <p:ph type="sldImg" idx="2"/>
          </p:nvPr>
        </p:nvSpPr>
        <p:spPr>
          <a:xfrm>
            <a:off x="397551" y="684787"/>
            <a:ext cx="6063000" cy="3429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1" name="Google Shape;1031;g13e73429bab_0_11378:notes"/>
          <p:cNvSpPr txBox="1">
            <a:spLocks noGrp="1"/>
          </p:cNvSpPr>
          <p:nvPr>
            <p:ph type="body" idx="1"/>
          </p:nvPr>
        </p:nvSpPr>
        <p:spPr>
          <a:xfrm>
            <a:off x="685801" y="4343402"/>
            <a:ext cx="5486700" cy="4114800"/>
          </a:xfrm>
          <a:prstGeom prst="rect">
            <a:avLst/>
          </a:prstGeom>
          <a:noFill/>
          <a:ln>
            <a:noFill/>
          </a:ln>
        </p:spPr>
        <p:txBody>
          <a:bodyPr spcFirstLastPara="1" wrap="square" lIns="90525" tIns="45275" rIns="90525" bIns="45275" anchor="t" anchorCtr="0">
            <a:noAutofit/>
          </a:bodyPr>
          <a:lstStyle/>
          <a:p>
            <a:pPr marL="0" lvl="0" indent="0" algn="l" rtl="0">
              <a:spcBef>
                <a:spcPts val="0"/>
              </a:spcBef>
              <a:spcAft>
                <a:spcPts val="0"/>
              </a:spcAft>
              <a:buNone/>
            </a:pPr>
            <a:r>
              <a:rPr lang="en"/>
              <a:t>Literature suggests that several key practices are most successful in growing competent social workers: 1. Being really clear about the competencies you expect to see over time in your setting so that there is a clear learning target; 2. Creating a strong, attuned instructional relationship, setting the learning environment, and assessing your student; 3. Creating opportunities for them to observe, do, and be observed doing a wide range of competency-based tasks; 4. Providing regular performance-based feedback that is balanced and specific; and 5. Offering regular opportunities for self-reflection as well as for integration of knowledge including applied ethics and theory, social scientific knowledge, community wisdom, and practice wisdom. This last part helps the student to learn how to independently think for themselves.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g13e73429bab_0_11400:notes"/>
          <p:cNvSpPr>
            <a:spLocks noGrp="1" noRot="1" noChangeAspect="1"/>
          </p:cNvSpPr>
          <p:nvPr>
            <p:ph type="sldImg" idx="2"/>
          </p:nvPr>
        </p:nvSpPr>
        <p:spPr>
          <a:xfrm>
            <a:off x="397551" y="684787"/>
            <a:ext cx="6063000" cy="3429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4" name="Google Shape;1054;g13e73429bab_0_11400:notes"/>
          <p:cNvSpPr txBox="1">
            <a:spLocks noGrp="1"/>
          </p:cNvSpPr>
          <p:nvPr>
            <p:ph type="body" idx="1"/>
          </p:nvPr>
        </p:nvSpPr>
        <p:spPr>
          <a:xfrm>
            <a:off x="685801" y="4343402"/>
            <a:ext cx="5486700" cy="4114800"/>
          </a:xfrm>
          <a:prstGeom prst="rect">
            <a:avLst/>
          </a:prstGeom>
          <a:noFill/>
          <a:ln>
            <a:noFill/>
          </a:ln>
        </p:spPr>
        <p:txBody>
          <a:bodyPr spcFirstLastPara="1" wrap="square" lIns="90525" tIns="45275" rIns="90525" bIns="45275" anchor="t" anchorCtr="0">
            <a:noAutofit/>
          </a:bodyPr>
          <a:lstStyle/>
          <a:p>
            <a:pPr marL="0" lvl="0" indent="0" algn="l" rtl="0">
              <a:spcBef>
                <a:spcPts val="0"/>
              </a:spcBef>
              <a:spcAft>
                <a:spcPts val="0"/>
              </a:spcAft>
              <a:buNone/>
            </a:pPr>
            <a:r>
              <a:rPr lang="en"/>
              <a:t>This slide re-hashes some of the material from the prior slide. I usually use it to highlight the critical importance of orienting the student to privacy of client information in the internship setting AND to identify all of the safety risks as well as risk reduction practices and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g13e73429bab_0_11406:notes"/>
          <p:cNvSpPr>
            <a:spLocks noGrp="1" noRot="1" noChangeAspect="1"/>
          </p:cNvSpPr>
          <p:nvPr>
            <p:ph type="sldImg" idx="2"/>
          </p:nvPr>
        </p:nvSpPr>
        <p:spPr>
          <a:xfrm>
            <a:off x="397551" y="684787"/>
            <a:ext cx="6063000" cy="3429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1" name="Google Shape;1061;g13e73429bab_0_11406:notes"/>
          <p:cNvSpPr txBox="1">
            <a:spLocks noGrp="1"/>
          </p:cNvSpPr>
          <p:nvPr>
            <p:ph type="body" idx="1"/>
          </p:nvPr>
        </p:nvSpPr>
        <p:spPr>
          <a:xfrm>
            <a:off x="685801" y="4343402"/>
            <a:ext cx="5486700" cy="4114800"/>
          </a:xfrm>
          <a:prstGeom prst="rect">
            <a:avLst/>
          </a:prstGeom>
          <a:noFill/>
          <a:ln>
            <a:noFill/>
          </a:ln>
        </p:spPr>
        <p:txBody>
          <a:bodyPr spcFirstLastPara="1" wrap="square" lIns="90525" tIns="45275" rIns="90525" bIns="45275" anchor="t" anchorCtr="0">
            <a:noAutofit/>
          </a:bodyPr>
          <a:lstStyle/>
          <a:p>
            <a:pPr marL="0" lvl="0" indent="0" algn="l" rtl="0">
              <a:spcBef>
                <a:spcPts val="0"/>
              </a:spcBef>
              <a:spcAft>
                <a:spcPts val="0"/>
              </a:spcAft>
              <a:buNone/>
            </a:pPr>
            <a:r>
              <a:rPr lang="en"/>
              <a:t>To be an instructor means to help people do things well that they could not previously do well. This requires assessment and it also requires strategic scaffolding so that their development can emerge into the next level or two. If you ask a student to do what is well beyond their capacity, they can become overwhelmed and paralyzed and lose self-efficacy. The trick is to find that “just right” growth zone.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Google Shape;1074;g13e73429bab_0_11419:notes"/>
          <p:cNvSpPr>
            <a:spLocks noGrp="1" noRot="1" noChangeAspect="1"/>
          </p:cNvSpPr>
          <p:nvPr>
            <p:ph type="sldImg" idx="2"/>
          </p:nvPr>
        </p:nvSpPr>
        <p:spPr>
          <a:xfrm>
            <a:off x="397551" y="684787"/>
            <a:ext cx="6063000" cy="3429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5" name="Google Shape;1075;g13e73429bab_0_11419:notes"/>
          <p:cNvSpPr txBox="1">
            <a:spLocks noGrp="1"/>
          </p:cNvSpPr>
          <p:nvPr>
            <p:ph type="body" idx="1"/>
          </p:nvPr>
        </p:nvSpPr>
        <p:spPr>
          <a:xfrm>
            <a:off x="685801" y="4343402"/>
            <a:ext cx="5486700" cy="4114800"/>
          </a:xfrm>
          <a:prstGeom prst="rect">
            <a:avLst/>
          </a:prstGeom>
          <a:noFill/>
          <a:ln>
            <a:noFill/>
          </a:ln>
        </p:spPr>
        <p:txBody>
          <a:bodyPr spcFirstLastPara="1" wrap="square" lIns="90525" tIns="45275" rIns="90525" bIns="45275" anchor="t" anchorCtr="0">
            <a:noAutofit/>
          </a:bodyPr>
          <a:lstStyle/>
          <a:p>
            <a:pPr marL="0" lvl="0" indent="0" algn="l" rtl="0">
              <a:spcBef>
                <a:spcPts val="0"/>
              </a:spcBef>
              <a:spcAft>
                <a:spcPts val="0"/>
              </a:spcAft>
              <a:buNone/>
            </a:pPr>
            <a:r>
              <a:rPr lang="en"/>
              <a:t>For an internship to be viable, sustainable, and mutually beneficial, the intersection between what the agency needs done and what the student needs to learn needs to be mined.</a:t>
            </a:r>
            <a:endParaRPr/>
          </a:p>
          <a:p>
            <a:pPr marL="0" lvl="0" indent="0" algn="l" rtl="0">
              <a:spcBef>
                <a:spcPts val="0"/>
              </a:spcBef>
              <a:spcAft>
                <a:spcPts val="0"/>
              </a:spcAft>
              <a:buNone/>
            </a:pPr>
            <a:endParaRPr/>
          </a:p>
          <a:p>
            <a:pPr marL="0" lvl="0" indent="0" algn="l" rtl="0">
              <a:spcBef>
                <a:spcPts val="0"/>
              </a:spcBef>
              <a:spcAft>
                <a:spcPts val="0"/>
              </a:spcAft>
              <a:buNone/>
            </a:pPr>
            <a:r>
              <a:rPr lang="en"/>
              <a:t>When assigning tasks, consider the quantity or increment (scale to the student’s service hours per week), the range (to make sure all ecosystems are touched upon, all competencies, and all phases of the intervention cycle), and the complexity (“just right” in the student’s growth zone but not in their comfort or panic zone).</a:t>
            </a:r>
            <a:endParaRPr/>
          </a:p>
          <a:p>
            <a:pPr marL="0" lvl="0" indent="0" algn="l" rtl="0">
              <a:spcBef>
                <a:spcPts val="0"/>
              </a:spcBef>
              <a:spcAft>
                <a:spcPts val="0"/>
              </a:spcAft>
              <a:buNone/>
            </a:pPr>
            <a:endParaRPr/>
          </a:p>
          <a:p>
            <a:pPr marL="0" lvl="0" indent="0" algn="l" rtl="0">
              <a:spcBef>
                <a:spcPts val="0"/>
              </a:spcBef>
              <a:spcAft>
                <a:spcPts val="0"/>
              </a:spcAft>
              <a:buNone/>
            </a:pPr>
            <a:r>
              <a:rPr lang="en"/>
              <a:t>This is both an art and a science!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g13e73429bab_0_11440:notes"/>
          <p:cNvSpPr txBox="1">
            <a:spLocks noGrp="1"/>
          </p:cNvSpPr>
          <p:nvPr>
            <p:ph type="body" idx="1"/>
          </p:nvPr>
        </p:nvSpPr>
        <p:spPr>
          <a:xfrm>
            <a:off x="686421" y="4400238"/>
            <a:ext cx="5485200" cy="360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7" name="Google Shape;1097;g13e73429bab_0_11440: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g13e73429bab_0_11445:notes"/>
          <p:cNvSpPr>
            <a:spLocks noGrp="1" noRot="1" noChangeAspect="1"/>
          </p:cNvSpPr>
          <p:nvPr>
            <p:ph type="sldImg" idx="2"/>
          </p:nvPr>
        </p:nvSpPr>
        <p:spPr>
          <a:xfrm>
            <a:off x="397551" y="684787"/>
            <a:ext cx="6063000" cy="3429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3" name="Google Shape;1103;g13e73429bab_0_11445:notes"/>
          <p:cNvSpPr txBox="1">
            <a:spLocks noGrp="1"/>
          </p:cNvSpPr>
          <p:nvPr>
            <p:ph type="body" idx="1"/>
          </p:nvPr>
        </p:nvSpPr>
        <p:spPr>
          <a:xfrm>
            <a:off x="685801" y="4343402"/>
            <a:ext cx="5486700" cy="4114800"/>
          </a:xfrm>
          <a:prstGeom prst="rect">
            <a:avLst/>
          </a:prstGeom>
          <a:noFill/>
          <a:ln>
            <a:noFill/>
          </a:ln>
        </p:spPr>
        <p:txBody>
          <a:bodyPr spcFirstLastPara="1" wrap="square" lIns="90525" tIns="45275" rIns="90525" bIns="45275" anchor="t" anchorCtr="0">
            <a:noAutofit/>
          </a:bodyPr>
          <a:lstStyle/>
          <a:p>
            <a:pPr marL="0" lvl="0" indent="0" algn="l" rtl="0">
              <a:spcBef>
                <a:spcPts val="0"/>
              </a:spcBef>
              <a:spcAft>
                <a:spcPts val="0"/>
              </a:spcAft>
              <a:buNone/>
            </a:pPr>
            <a:r>
              <a:rPr lang="en"/>
              <a:t>One of the greatest predictors (not the only one but a significant one, for sure) in my experience of how well an internship goes has to do with the consistency of the instructional hour every week. Commit to it now. Schedule a home time as soon as possible and carve out that sacred place in your busy schedule. Having a home time allows students to bind anxiety between instructional hours and gives them a sense of predictability in a sea of anxiety.  The second greatest predictor is probably how that time is used and if your instructional style attunes to the student’s learning needs and style. In other words, different students will need a really different hour.</a:t>
            </a:r>
            <a:endParaRPr/>
          </a:p>
          <a:p>
            <a:pPr marL="0" lvl="0" indent="0" algn="l" rtl="0">
              <a:spcBef>
                <a:spcPts val="0"/>
              </a:spcBef>
              <a:spcAft>
                <a:spcPts val="0"/>
              </a:spcAft>
              <a:buNone/>
            </a:pPr>
            <a:endParaRPr/>
          </a:p>
          <a:p>
            <a:pPr marL="0" lvl="0" indent="0" algn="l" rtl="0">
              <a:spcBef>
                <a:spcPts val="0"/>
              </a:spcBef>
              <a:spcAft>
                <a:spcPts val="0"/>
              </a:spcAft>
              <a:buNone/>
            </a:pPr>
            <a:r>
              <a:rPr lang="en" b="1"/>
              <a:t>If time permits, you can have field instructors meet in dyads or triads to share how they might structure the instructional hour.</a:t>
            </a:r>
            <a:endParaRPr b="1"/>
          </a:p>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g13e73429bab_0_11452:notes"/>
          <p:cNvSpPr>
            <a:spLocks noGrp="1" noRot="1" noChangeAspect="1"/>
          </p:cNvSpPr>
          <p:nvPr>
            <p:ph type="sldImg" idx="2"/>
          </p:nvPr>
        </p:nvSpPr>
        <p:spPr>
          <a:xfrm>
            <a:off x="397551" y="684787"/>
            <a:ext cx="6063000" cy="3429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1" name="Google Shape;1111;g13e73429bab_0_11452:notes"/>
          <p:cNvSpPr txBox="1">
            <a:spLocks noGrp="1"/>
          </p:cNvSpPr>
          <p:nvPr>
            <p:ph type="body" idx="1"/>
          </p:nvPr>
        </p:nvSpPr>
        <p:spPr>
          <a:xfrm>
            <a:off x="685801" y="4343402"/>
            <a:ext cx="5486700" cy="4114800"/>
          </a:xfrm>
          <a:prstGeom prst="rect">
            <a:avLst/>
          </a:prstGeom>
          <a:noFill/>
          <a:ln>
            <a:noFill/>
          </a:ln>
        </p:spPr>
        <p:txBody>
          <a:bodyPr spcFirstLastPara="1" wrap="square" lIns="90525" tIns="45275" rIns="90525" bIns="452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g13e73429bab_0_11459:notes"/>
          <p:cNvSpPr txBox="1">
            <a:spLocks noGrp="1"/>
          </p:cNvSpPr>
          <p:nvPr>
            <p:ph type="body" idx="1"/>
          </p:nvPr>
        </p:nvSpPr>
        <p:spPr>
          <a:xfrm>
            <a:off x="686421" y="4400238"/>
            <a:ext cx="5485200" cy="360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9" name="Google Shape;1119;g13e73429bab_0_11459: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13e73429bab_0_11464: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13e73429bab_0_11464:notes"/>
          <p:cNvSpPr txBox="1">
            <a:spLocks noGrp="1"/>
          </p:cNvSpPr>
          <p:nvPr>
            <p:ph type="body" idx="1"/>
          </p:nvPr>
        </p:nvSpPr>
        <p:spPr>
          <a:xfrm>
            <a:off x="686421" y="4400238"/>
            <a:ext cx="5485200" cy="360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know that currently our learning agenda format is quite cumbersome and the least favorite format among the metro programs (according to many field instructors). We are currently in the process of re-accredidation and we use our learning agendas for the signfriciant amount of data collection we must engage in and provide to CSWE. We cannot make any changes to our format THIS YEAR (due to the accreditation process) but please know we’ve heard your feedback and post-accreditation, revising the learning agenda will be on the list. </a:t>
            </a:r>
            <a:endParaRPr/>
          </a:p>
          <a:p>
            <a:pPr marL="0" lvl="0" indent="0" algn="l" rtl="0">
              <a:spcBef>
                <a:spcPts val="0"/>
              </a:spcBef>
              <a:spcAft>
                <a:spcPts val="0"/>
              </a:spcAft>
              <a:buNone/>
            </a:pPr>
            <a:endParaRPr/>
          </a:p>
          <a:p>
            <a:pPr marL="0" lvl="0" indent="0" algn="l" rtl="0">
              <a:spcBef>
                <a:spcPts val="0"/>
              </a:spcBef>
              <a:spcAft>
                <a:spcPts val="0"/>
              </a:spcAft>
              <a:buNone/>
            </a:pPr>
            <a:r>
              <a:rPr lang="en"/>
              <a:t>Open up to questions about the learning agenda - thoughts how to make it most useful and least cumbersome?</a:t>
            </a:r>
            <a:endParaRPr/>
          </a:p>
        </p:txBody>
      </p:sp>
      <p:sp>
        <p:nvSpPr>
          <p:cNvPr id="1126" name="Google Shape;1126;g13e73429bab_0_11464:notes"/>
          <p:cNvSpPr txBox="1">
            <a:spLocks noGrp="1"/>
          </p:cNvSpPr>
          <p:nvPr>
            <p:ph type="sldNum" idx="12"/>
          </p:nvPr>
        </p:nvSpPr>
        <p:spPr>
          <a:xfrm>
            <a:off x="3884026" y="8684926"/>
            <a:ext cx="29724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sz="1400"/>
              <a:t>29</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g13e73429bab_0_11:notes"/>
          <p:cNvSpPr txBox="1">
            <a:spLocks noGrp="1"/>
          </p:cNvSpPr>
          <p:nvPr>
            <p:ph type="body" idx="1"/>
          </p:nvPr>
        </p:nvSpPr>
        <p:spPr>
          <a:xfrm>
            <a:off x="686421" y="4400238"/>
            <a:ext cx="5485200" cy="360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Augsburg’s values echo social work’s; it’s exciting to teach and practice social work within an university that embraces our values; our president has talked about wanting Augsburg to function like a settlement house. </a:t>
            </a:r>
            <a:endParaRPr/>
          </a:p>
        </p:txBody>
      </p:sp>
      <p:sp>
        <p:nvSpPr>
          <p:cNvPr id="883" name="Google Shape;883;g13e73429bab_0_11: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13e73429bab_0_11469:notes"/>
          <p:cNvSpPr txBox="1">
            <a:spLocks noGrp="1"/>
          </p:cNvSpPr>
          <p:nvPr>
            <p:ph type="body" idx="1"/>
          </p:nvPr>
        </p:nvSpPr>
        <p:spPr>
          <a:xfrm>
            <a:off x="686421" y="4400238"/>
            <a:ext cx="5485200" cy="360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1" name="Google Shape;1131;g13e73429bab_0_11469: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g13e73429bab_0_11474: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7" name="Google Shape;1137;g13e73429bab_0_11474:notes"/>
          <p:cNvSpPr txBox="1">
            <a:spLocks noGrp="1"/>
          </p:cNvSpPr>
          <p:nvPr>
            <p:ph type="body" idx="1"/>
          </p:nvPr>
        </p:nvSpPr>
        <p:spPr>
          <a:xfrm>
            <a:off x="686421" y="4400238"/>
            <a:ext cx="5485200" cy="360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8" name="Google Shape;1138;g13e73429bab_0_11474:notes"/>
          <p:cNvSpPr txBox="1">
            <a:spLocks noGrp="1"/>
          </p:cNvSpPr>
          <p:nvPr>
            <p:ph type="sldNum" idx="12"/>
          </p:nvPr>
        </p:nvSpPr>
        <p:spPr>
          <a:xfrm>
            <a:off x="3884026" y="8684926"/>
            <a:ext cx="29724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sz="1400"/>
              <a:t>31</a:t>
            </a:fld>
            <a:endParaRPr sz="14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13e73429bab_0_11480:notes"/>
          <p:cNvSpPr txBox="1">
            <a:spLocks noGrp="1"/>
          </p:cNvSpPr>
          <p:nvPr>
            <p:ph type="body" idx="1"/>
          </p:nvPr>
        </p:nvSpPr>
        <p:spPr>
          <a:xfrm>
            <a:off x="686421" y="4400238"/>
            <a:ext cx="5485200" cy="360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Like to have things documented in emails - even if the conversation is in person, sending a follow-up email, summarizing the points and plans for next steps. </a:t>
            </a:r>
            <a:endParaRPr/>
          </a:p>
          <a:p>
            <a:pPr marL="0" lvl="0" indent="0" algn="l" rtl="0">
              <a:spcBef>
                <a:spcPts val="0"/>
              </a:spcBef>
              <a:spcAft>
                <a:spcPts val="0"/>
              </a:spcAft>
              <a:buNone/>
            </a:pPr>
            <a:endParaRPr/>
          </a:p>
          <a:p>
            <a:pPr marL="0" lvl="0" indent="0" algn="l" rtl="0">
              <a:spcBef>
                <a:spcPts val="0"/>
              </a:spcBef>
              <a:spcAft>
                <a:spcPts val="0"/>
              </a:spcAft>
              <a:buNone/>
            </a:pPr>
            <a:r>
              <a:rPr lang="en"/>
              <a:t>We don’t want to be surprised at the end of the semester or, especially the year, that the student is not passing. </a:t>
            </a:r>
            <a:endParaRPr/>
          </a:p>
        </p:txBody>
      </p:sp>
      <p:sp>
        <p:nvSpPr>
          <p:cNvPr id="1146" name="Google Shape;1146;g13e73429bab_0_11480: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g13e73429bab_0_11485:notes"/>
          <p:cNvSpPr txBox="1">
            <a:spLocks noGrp="1"/>
          </p:cNvSpPr>
          <p:nvPr>
            <p:ph type="body" idx="1"/>
          </p:nvPr>
        </p:nvSpPr>
        <p:spPr>
          <a:xfrm>
            <a:off x="686421" y="4400238"/>
            <a:ext cx="5485200" cy="360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2" name="Google Shape;1152;g13e73429bab_0_11485: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p:cNvGrpSpPr/>
        <p:nvPr/>
      </p:nvGrpSpPr>
      <p:grpSpPr>
        <a:xfrm>
          <a:off x="0" y="0"/>
          <a:ext cx="0" cy="0"/>
          <a:chOff x="0" y="0"/>
          <a:chExt cx="0" cy="0"/>
        </a:xfrm>
      </p:grpSpPr>
      <p:sp>
        <p:nvSpPr>
          <p:cNvPr id="1158" name="Google Shape;1158;g13e73429bab_0_11490: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9" name="Google Shape;1159;g13e73429bab_0_11490:notes"/>
          <p:cNvSpPr txBox="1">
            <a:spLocks noGrp="1"/>
          </p:cNvSpPr>
          <p:nvPr>
            <p:ph type="body" idx="1"/>
          </p:nvPr>
        </p:nvSpPr>
        <p:spPr>
          <a:xfrm>
            <a:off x="686421" y="4400238"/>
            <a:ext cx="5485200" cy="360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0" name="Google Shape;1160;g13e73429bab_0_11490:notes"/>
          <p:cNvSpPr txBox="1">
            <a:spLocks noGrp="1"/>
          </p:cNvSpPr>
          <p:nvPr>
            <p:ph type="sldNum" idx="12"/>
          </p:nvPr>
        </p:nvSpPr>
        <p:spPr>
          <a:xfrm>
            <a:off x="3884026" y="8684926"/>
            <a:ext cx="29724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sz="1400"/>
              <a:t>34</a:t>
            </a:fld>
            <a:endParaRPr sz="14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13e73429bab_0_11495: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13e73429bab_0_11495:notes"/>
          <p:cNvSpPr txBox="1">
            <a:spLocks noGrp="1"/>
          </p:cNvSpPr>
          <p:nvPr>
            <p:ph type="body" idx="1"/>
          </p:nvPr>
        </p:nvSpPr>
        <p:spPr>
          <a:xfrm>
            <a:off x="686421" y="4400238"/>
            <a:ext cx="5485200" cy="3600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b="1">
                <a:solidFill>
                  <a:schemeClr val="dk1"/>
                </a:solidFill>
              </a:rPr>
              <a:t>MASKS ARE </a:t>
            </a:r>
            <a:r>
              <a:rPr lang="en" b="1" u="sng">
                <a:solidFill>
                  <a:schemeClr val="dk1"/>
                </a:solidFill>
              </a:rPr>
              <a:t>NOT </a:t>
            </a:r>
            <a:r>
              <a:rPr lang="en" b="1">
                <a:solidFill>
                  <a:schemeClr val="dk1"/>
                </a:solidFill>
              </a:rPr>
              <a:t>REQUIRED FOR </a:t>
            </a:r>
            <a:r>
              <a:rPr lang="en" b="1" u="sng">
                <a:solidFill>
                  <a:schemeClr val="dk1"/>
                </a:solidFill>
              </a:rPr>
              <a:t>VACCINATED </a:t>
            </a:r>
            <a:r>
              <a:rPr lang="en" b="1">
                <a:solidFill>
                  <a:schemeClr val="dk1"/>
                </a:solidFill>
              </a:rPr>
              <a:t>INDIVIDUALS</a:t>
            </a:r>
            <a:endParaRPr b="1">
              <a:solidFill>
                <a:schemeClr val="dk1"/>
              </a:solidFill>
            </a:endParaRPr>
          </a:p>
          <a:p>
            <a:pPr marL="0" lvl="0" indent="0" algn="ctr" rtl="0">
              <a:spcBef>
                <a:spcPts val="0"/>
              </a:spcBef>
              <a:spcAft>
                <a:spcPts val="0"/>
              </a:spcAft>
              <a:buClr>
                <a:schemeClr val="dk1"/>
              </a:buClr>
              <a:buSzPts val="1100"/>
              <a:buFont typeface="Arial"/>
              <a:buNone/>
            </a:pPr>
            <a:endParaRPr b="1">
              <a:solidFill>
                <a:schemeClr val="dk1"/>
              </a:solidFill>
            </a:endParaRPr>
          </a:p>
          <a:p>
            <a:pPr marL="0" lvl="0" indent="0" algn="ctr" rtl="0">
              <a:spcBef>
                <a:spcPts val="0"/>
              </a:spcBef>
              <a:spcAft>
                <a:spcPts val="0"/>
              </a:spcAft>
              <a:buClr>
                <a:schemeClr val="dk1"/>
              </a:buClr>
              <a:buSzPts val="1100"/>
              <a:buFont typeface="Arial"/>
              <a:buNone/>
            </a:pPr>
            <a:r>
              <a:rPr lang="en" b="1">
                <a:solidFill>
                  <a:schemeClr val="dk1"/>
                </a:solidFill>
              </a:rPr>
              <a:t>MASKS </a:t>
            </a:r>
            <a:r>
              <a:rPr lang="en" b="1" u="sng">
                <a:solidFill>
                  <a:schemeClr val="dk1"/>
                </a:solidFill>
              </a:rPr>
              <a:t>ARE</a:t>
            </a:r>
            <a:r>
              <a:rPr lang="en" b="1">
                <a:solidFill>
                  <a:schemeClr val="dk1"/>
                </a:solidFill>
              </a:rPr>
              <a:t> REQUIRED FOR UN</a:t>
            </a:r>
            <a:r>
              <a:rPr lang="en" b="1" u="sng">
                <a:solidFill>
                  <a:schemeClr val="dk1"/>
                </a:solidFill>
              </a:rPr>
              <a:t>VACCINATED </a:t>
            </a:r>
            <a:r>
              <a:rPr lang="en" b="1">
                <a:solidFill>
                  <a:schemeClr val="dk1"/>
                </a:solidFill>
              </a:rPr>
              <a:t>INDIVIDUALS INDOORS ON CAMPUS</a:t>
            </a:r>
            <a:endParaRPr b="1">
              <a:solidFill>
                <a:schemeClr val="dk1"/>
              </a:solidFill>
            </a:endParaRPr>
          </a:p>
          <a:p>
            <a:pPr marL="34290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
        <p:nvSpPr>
          <p:cNvPr id="1166" name="Google Shape;1166;g13e73429bab_0_11495:notes"/>
          <p:cNvSpPr txBox="1">
            <a:spLocks noGrp="1"/>
          </p:cNvSpPr>
          <p:nvPr>
            <p:ph type="sldNum" idx="12"/>
          </p:nvPr>
        </p:nvSpPr>
        <p:spPr>
          <a:xfrm>
            <a:off x="3884026" y="8684926"/>
            <a:ext cx="29724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None/>
            </a:pPr>
            <a:fld id="{00000000-1234-1234-1234-123412341234}" type="slidenum">
              <a:rPr lang="en" sz="1400"/>
              <a:t>35</a:t>
            </a:fld>
            <a:endParaRPr sz="14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p:cNvGrpSpPr/>
        <p:nvPr/>
      </p:nvGrpSpPr>
      <p:grpSpPr>
        <a:xfrm>
          <a:off x="0" y="0"/>
          <a:ext cx="0" cy="0"/>
          <a:chOff x="0" y="0"/>
          <a:chExt cx="0" cy="0"/>
        </a:xfrm>
      </p:grpSpPr>
      <p:sp>
        <p:nvSpPr>
          <p:cNvPr id="1172" name="Google Shape;1172;g13e73429bab_0_11502: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3" name="Google Shape;1173;g13e73429bab_0_11502:notes"/>
          <p:cNvSpPr txBox="1">
            <a:spLocks noGrp="1"/>
          </p:cNvSpPr>
          <p:nvPr>
            <p:ph type="body" idx="1"/>
          </p:nvPr>
        </p:nvSpPr>
        <p:spPr>
          <a:xfrm>
            <a:off x="686421" y="4400238"/>
            <a:ext cx="5485200" cy="360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222222"/>
                </a:solidFill>
                <a:highlight>
                  <a:srgbClr val="FFFFFF"/>
                </a:highlight>
              </a:rPr>
              <a:t>Field placements are an extension of the Augsburg classroom, hence, masking is required in all learning spaces</a:t>
            </a:r>
            <a:endParaRPr sz="1100">
              <a:solidFill>
                <a:srgbClr val="222222"/>
              </a:solidFill>
              <a:highlight>
                <a:srgbClr val="FFFFFF"/>
              </a:highlight>
            </a:endParaRPr>
          </a:p>
          <a:p>
            <a:pPr marL="0" lvl="0" indent="0" algn="l" rtl="0">
              <a:spcBef>
                <a:spcPts val="0"/>
              </a:spcBef>
              <a:spcAft>
                <a:spcPts val="0"/>
              </a:spcAft>
              <a:buNone/>
            </a:pPr>
            <a:endParaRPr sz="1100">
              <a:solidFill>
                <a:srgbClr val="222222"/>
              </a:solidFill>
              <a:highlight>
                <a:srgbClr val="FFFFFF"/>
              </a:highlight>
            </a:endParaRPr>
          </a:p>
          <a:p>
            <a:pPr marL="0" lvl="0" indent="0" algn="l" rtl="0">
              <a:spcBef>
                <a:spcPts val="0"/>
              </a:spcBef>
              <a:spcAft>
                <a:spcPts val="0"/>
              </a:spcAft>
              <a:buNone/>
            </a:pPr>
            <a:r>
              <a:rPr lang="en" sz="1100">
                <a:solidFill>
                  <a:srgbClr val="222222"/>
                </a:solidFill>
                <a:highlight>
                  <a:srgbClr val="FFFFFF"/>
                </a:highlight>
              </a:rPr>
              <a:t>There may be a number of questions here. </a:t>
            </a:r>
            <a:endParaRPr sz="1100">
              <a:solidFill>
                <a:srgbClr val="222222"/>
              </a:solidFill>
              <a:highlight>
                <a:srgbClr val="FFFFFF"/>
              </a:highlight>
            </a:endParaRPr>
          </a:p>
        </p:txBody>
      </p:sp>
      <p:sp>
        <p:nvSpPr>
          <p:cNvPr id="1174" name="Google Shape;1174;g13e73429bab_0_11502:notes"/>
          <p:cNvSpPr txBox="1">
            <a:spLocks noGrp="1"/>
          </p:cNvSpPr>
          <p:nvPr>
            <p:ph type="sldNum" idx="12"/>
          </p:nvPr>
        </p:nvSpPr>
        <p:spPr>
          <a:xfrm>
            <a:off x="3884026" y="8684926"/>
            <a:ext cx="2972400" cy="4590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None/>
            </a:pPr>
            <a:fld id="{00000000-1234-1234-1234-123412341234}" type="slidenum">
              <a:rPr lang="en" sz="1400"/>
              <a:t>36</a:t>
            </a:fld>
            <a:endParaRPr sz="14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0"/>
        <p:cNvGrpSpPr/>
        <p:nvPr/>
      </p:nvGrpSpPr>
      <p:grpSpPr>
        <a:xfrm>
          <a:off x="0" y="0"/>
          <a:ext cx="0" cy="0"/>
          <a:chOff x="0" y="0"/>
          <a:chExt cx="0" cy="0"/>
        </a:xfrm>
      </p:grpSpPr>
      <p:sp>
        <p:nvSpPr>
          <p:cNvPr id="1181" name="Google Shape;1181;g13e73429bab_0_11515:notes"/>
          <p:cNvSpPr txBox="1">
            <a:spLocks noGrp="1"/>
          </p:cNvSpPr>
          <p:nvPr>
            <p:ph type="body" idx="1"/>
          </p:nvPr>
        </p:nvSpPr>
        <p:spPr>
          <a:xfrm>
            <a:off x="686421" y="4400238"/>
            <a:ext cx="5485200" cy="360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2" name="Google Shape;1182;g13e73429bab_0_11515: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5"/>
        <p:cNvGrpSpPr/>
        <p:nvPr/>
      </p:nvGrpSpPr>
      <p:grpSpPr>
        <a:xfrm>
          <a:off x="0" y="0"/>
          <a:ext cx="0" cy="0"/>
          <a:chOff x="0" y="0"/>
          <a:chExt cx="0" cy="0"/>
        </a:xfrm>
      </p:grpSpPr>
      <p:sp>
        <p:nvSpPr>
          <p:cNvPr id="1186" name="Google Shape;1186;g13e73429bab_0_11521:notes"/>
          <p:cNvSpPr txBox="1">
            <a:spLocks noGrp="1"/>
          </p:cNvSpPr>
          <p:nvPr>
            <p:ph type="body" idx="1"/>
          </p:nvPr>
        </p:nvSpPr>
        <p:spPr>
          <a:xfrm>
            <a:off x="686421" y="4400238"/>
            <a:ext cx="5485200" cy="360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7" name="Google Shape;1187;g13e73429bab_0_11521: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13e73429bab_0_43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9" name="Google Shape;889;g13e73429bab_0_4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revised our mission last year – moving away from “multiculturalism” and into anti-racism and anti-oppression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13e73429bab_0_43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6" name="Google Shape;896;g13e73429bab_0_4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13e73429bab_0_43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13e73429bab_0_4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hope that you are also growing and learning through the process of working with our students &amp; our program.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g13e73429bab_0_68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9" name="Google Shape;909;g13e73429bab_0_68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13e73429bab_0_68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13e73429bab_0_68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g13e73429bab_0_4409:notes"/>
          <p:cNvSpPr txBox="1">
            <a:spLocks noGrp="1"/>
          </p:cNvSpPr>
          <p:nvPr>
            <p:ph type="body" idx="1"/>
          </p:nvPr>
        </p:nvSpPr>
        <p:spPr>
          <a:xfrm>
            <a:off x="686421" y="4400238"/>
            <a:ext cx="5485200" cy="360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8" name="Google Shape;938;g13e73429bab_0_4409: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16.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900300" y="0"/>
            <a:ext cx="5244000" cy="5143500"/>
          </a:xfrm>
          <a:prstGeom prst="rect">
            <a:avLst/>
          </a:prstGeom>
          <a:solidFill>
            <a:srgbClr val="A6B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3F3F3"/>
              </a:solidFill>
            </a:endParaRPr>
          </a:p>
        </p:txBody>
      </p:sp>
      <p:sp>
        <p:nvSpPr>
          <p:cNvPr id="10" name="Google Shape;10;p2"/>
          <p:cNvSpPr txBox="1">
            <a:spLocks noGrp="1"/>
          </p:cNvSpPr>
          <p:nvPr>
            <p:ph type="ctrTitle"/>
          </p:nvPr>
        </p:nvSpPr>
        <p:spPr>
          <a:xfrm>
            <a:off x="4572000" y="1332150"/>
            <a:ext cx="3900600" cy="15819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5000"/>
              <a:buFont typeface="Playfair Display"/>
              <a:buNone/>
              <a:defRPr sz="5000">
                <a:solidFill>
                  <a:schemeClr val="lt1"/>
                </a:solidFill>
                <a:latin typeface="Playfair Display"/>
                <a:ea typeface="Playfair Display"/>
                <a:cs typeface="Playfair Display"/>
                <a:sym typeface="Playfair Display"/>
              </a:defRPr>
            </a:lvl1pPr>
            <a:lvl2pPr lvl="1" algn="ctr">
              <a:spcBef>
                <a:spcPts val="0"/>
              </a:spcBef>
              <a:spcAft>
                <a:spcPts val="0"/>
              </a:spcAft>
              <a:buClr>
                <a:schemeClr val="lt1"/>
              </a:buClr>
              <a:buSzPts val="5000"/>
              <a:buFont typeface="Playfair Display"/>
              <a:buNone/>
              <a:defRPr sz="5000">
                <a:solidFill>
                  <a:schemeClr val="lt1"/>
                </a:solidFill>
                <a:latin typeface="Playfair Display"/>
                <a:ea typeface="Playfair Display"/>
                <a:cs typeface="Playfair Display"/>
                <a:sym typeface="Playfair Display"/>
              </a:defRPr>
            </a:lvl2pPr>
            <a:lvl3pPr lvl="2" algn="ctr">
              <a:spcBef>
                <a:spcPts val="0"/>
              </a:spcBef>
              <a:spcAft>
                <a:spcPts val="0"/>
              </a:spcAft>
              <a:buClr>
                <a:schemeClr val="lt1"/>
              </a:buClr>
              <a:buSzPts val="5000"/>
              <a:buFont typeface="Playfair Display"/>
              <a:buNone/>
              <a:defRPr sz="5000">
                <a:solidFill>
                  <a:schemeClr val="lt1"/>
                </a:solidFill>
                <a:latin typeface="Playfair Display"/>
                <a:ea typeface="Playfair Display"/>
                <a:cs typeface="Playfair Display"/>
                <a:sym typeface="Playfair Display"/>
              </a:defRPr>
            </a:lvl3pPr>
            <a:lvl4pPr lvl="3" algn="ctr">
              <a:spcBef>
                <a:spcPts val="0"/>
              </a:spcBef>
              <a:spcAft>
                <a:spcPts val="0"/>
              </a:spcAft>
              <a:buClr>
                <a:schemeClr val="lt1"/>
              </a:buClr>
              <a:buSzPts val="5000"/>
              <a:buFont typeface="Playfair Display"/>
              <a:buNone/>
              <a:defRPr sz="5000">
                <a:solidFill>
                  <a:schemeClr val="lt1"/>
                </a:solidFill>
                <a:latin typeface="Playfair Display"/>
                <a:ea typeface="Playfair Display"/>
                <a:cs typeface="Playfair Display"/>
                <a:sym typeface="Playfair Display"/>
              </a:defRPr>
            </a:lvl4pPr>
            <a:lvl5pPr lvl="4" algn="ctr">
              <a:spcBef>
                <a:spcPts val="0"/>
              </a:spcBef>
              <a:spcAft>
                <a:spcPts val="0"/>
              </a:spcAft>
              <a:buClr>
                <a:schemeClr val="lt1"/>
              </a:buClr>
              <a:buSzPts val="5000"/>
              <a:buFont typeface="Playfair Display"/>
              <a:buNone/>
              <a:defRPr sz="5000">
                <a:solidFill>
                  <a:schemeClr val="lt1"/>
                </a:solidFill>
                <a:latin typeface="Playfair Display"/>
                <a:ea typeface="Playfair Display"/>
                <a:cs typeface="Playfair Display"/>
                <a:sym typeface="Playfair Display"/>
              </a:defRPr>
            </a:lvl5pPr>
            <a:lvl6pPr lvl="5" algn="ctr">
              <a:spcBef>
                <a:spcPts val="0"/>
              </a:spcBef>
              <a:spcAft>
                <a:spcPts val="0"/>
              </a:spcAft>
              <a:buClr>
                <a:schemeClr val="lt1"/>
              </a:buClr>
              <a:buSzPts val="5000"/>
              <a:buFont typeface="Playfair Display"/>
              <a:buNone/>
              <a:defRPr sz="5000">
                <a:solidFill>
                  <a:schemeClr val="lt1"/>
                </a:solidFill>
                <a:latin typeface="Playfair Display"/>
                <a:ea typeface="Playfair Display"/>
                <a:cs typeface="Playfair Display"/>
                <a:sym typeface="Playfair Display"/>
              </a:defRPr>
            </a:lvl6pPr>
            <a:lvl7pPr lvl="6" algn="ctr">
              <a:spcBef>
                <a:spcPts val="0"/>
              </a:spcBef>
              <a:spcAft>
                <a:spcPts val="0"/>
              </a:spcAft>
              <a:buClr>
                <a:schemeClr val="lt1"/>
              </a:buClr>
              <a:buSzPts val="5000"/>
              <a:buFont typeface="Playfair Display"/>
              <a:buNone/>
              <a:defRPr sz="5000">
                <a:solidFill>
                  <a:schemeClr val="lt1"/>
                </a:solidFill>
                <a:latin typeface="Playfair Display"/>
                <a:ea typeface="Playfair Display"/>
                <a:cs typeface="Playfair Display"/>
                <a:sym typeface="Playfair Display"/>
              </a:defRPr>
            </a:lvl7pPr>
            <a:lvl8pPr lvl="7" algn="ctr">
              <a:spcBef>
                <a:spcPts val="0"/>
              </a:spcBef>
              <a:spcAft>
                <a:spcPts val="0"/>
              </a:spcAft>
              <a:buClr>
                <a:schemeClr val="lt1"/>
              </a:buClr>
              <a:buSzPts val="5000"/>
              <a:buFont typeface="Playfair Display"/>
              <a:buNone/>
              <a:defRPr sz="5000">
                <a:solidFill>
                  <a:schemeClr val="lt1"/>
                </a:solidFill>
                <a:latin typeface="Playfair Display"/>
                <a:ea typeface="Playfair Display"/>
                <a:cs typeface="Playfair Display"/>
                <a:sym typeface="Playfair Display"/>
              </a:defRPr>
            </a:lvl8pPr>
            <a:lvl9pPr lvl="8" algn="ctr">
              <a:spcBef>
                <a:spcPts val="0"/>
              </a:spcBef>
              <a:spcAft>
                <a:spcPts val="0"/>
              </a:spcAft>
              <a:buClr>
                <a:schemeClr val="lt1"/>
              </a:buClr>
              <a:buSzPts val="5000"/>
              <a:buFont typeface="Playfair Display"/>
              <a:buNone/>
              <a:defRPr sz="5000">
                <a:solidFill>
                  <a:schemeClr val="lt1"/>
                </a:solidFill>
                <a:latin typeface="Playfair Display"/>
                <a:ea typeface="Playfair Display"/>
                <a:cs typeface="Playfair Display"/>
                <a:sym typeface="Playfair Display"/>
              </a:defRPr>
            </a:lvl9pPr>
          </a:lstStyle>
          <a:p>
            <a:endParaRPr/>
          </a:p>
        </p:txBody>
      </p:sp>
      <p:sp>
        <p:nvSpPr>
          <p:cNvPr id="11" name="Google Shape;11;p2"/>
          <p:cNvSpPr txBox="1">
            <a:spLocks noGrp="1"/>
          </p:cNvSpPr>
          <p:nvPr>
            <p:ph type="subTitle" idx="1"/>
          </p:nvPr>
        </p:nvSpPr>
        <p:spPr>
          <a:xfrm>
            <a:off x="4572000" y="2914050"/>
            <a:ext cx="3904500" cy="518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200"/>
              <a:buFont typeface="Montserrat"/>
              <a:buNone/>
              <a:defRPr sz="1400">
                <a:solidFill>
                  <a:schemeClr val="lt1"/>
                </a:solidFill>
                <a:latin typeface="Montserrat"/>
                <a:ea typeface="Montserrat"/>
                <a:cs typeface="Montserrat"/>
                <a:sym typeface="Montserrat"/>
              </a:defRPr>
            </a:lvl1pPr>
            <a:lvl2pPr lvl="1" algn="ctr">
              <a:lnSpc>
                <a:spcPct val="100000"/>
              </a:lnSpc>
              <a:spcBef>
                <a:spcPts val="0"/>
              </a:spcBef>
              <a:spcAft>
                <a:spcPts val="0"/>
              </a:spcAft>
              <a:buClr>
                <a:schemeClr val="lt1"/>
              </a:buClr>
              <a:buSzPts val="1200"/>
              <a:buFont typeface="Montserrat"/>
              <a:buNone/>
              <a:defRPr sz="1200">
                <a:solidFill>
                  <a:schemeClr val="lt1"/>
                </a:solidFill>
                <a:latin typeface="Montserrat"/>
                <a:ea typeface="Montserrat"/>
                <a:cs typeface="Montserrat"/>
                <a:sym typeface="Montserrat"/>
              </a:defRPr>
            </a:lvl2pPr>
            <a:lvl3pPr lvl="2" algn="ctr">
              <a:lnSpc>
                <a:spcPct val="100000"/>
              </a:lnSpc>
              <a:spcBef>
                <a:spcPts val="0"/>
              </a:spcBef>
              <a:spcAft>
                <a:spcPts val="0"/>
              </a:spcAft>
              <a:buClr>
                <a:schemeClr val="lt1"/>
              </a:buClr>
              <a:buSzPts val="1200"/>
              <a:buFont typeface="Montserrat"/>
              <a:buNone/>
              <a:defRPr sz="1200">
                <a:solidFill>
                  <a:schemeClr val="lt1"/>
                </a:solidFill>
                <a:latin typeface="Montserrat"/>
                <a:ea typeface="Montserrat"/>
                <a:cs typeface="Montserrat"/>
                <a:sym typeface="Montserrat"/>
              </a:defRPr>
            </a:lvl3pPr>
            <a:lvl4pPr lvl="3" algn="ctr">
              <a:lnSpc>
                <a:spcPct val="100000"/>
              </a:lnSpc>
              <a:spcBef>
                <a:spcPts val="0"/>
              </a:spcBef>
              <a:spcAft>
                <a:spcPts val="0"/>
              </a:spcAft>
              <a:buClr>
                <a:schemeClr val="lt1"/>
              </a:buClr>
              <a:buSzPts val="1200"/>
              <a:buFont typeface="Montserrat"/>
              <a:buNone/>
              <a:defRPr sz="1200">
                <a:solidFill>
                  <a:schemeClr val="lt1"/>
                </a:solidFill>
                <a:latin typeface="Montserrat"/>
                <a:ea typeface="Montserrat"/>
                <a:cs typeface="Montserrat"/>
                <a:sym typeface="Montserrat"/>
              </a:defRPr>
            </a:lvl4pPr>
            <a:lvl5pPr lvl="4" algn="ctr">
              <a:lnSpc>
                <a:spcPct val="100000"/>
              </a:lnSpc>
              <a:spcBef>
                <a:spcPts val="0"/>
              </a:spcBef>
              <a:spcAft>
                <a:spcPts val="0"/>
              </a:spcAft>
              <a:buClr>
                <a:schemeClr val="lt1"/>
              </a:buClr>
              <a:buSzPts val="1200"/>
              <a:buFont typeface="Montserrat"/>
              <a:buNone/>
              <a:defRPr sz="1200">
                <a:solidFill>
                  <a:schemeClr val="lt1"/>
                </a:solidFill>
                <a:latin typeface="Montserrat"/>
                <a:ea typeface="Montserrat"/>
                <a:cs typeface="Montserrat"/>
                <a:sym typeface="Montserrat"/>
              </a:defRPr>
            </a:lvl5pPr>
            <a:lvl6pPr lvl="5" algn="ctr">
              <a:lnSpc>
                <a:spcPct val="100000"/>
              </a:lnSpc>
              <a:spcBef>
                <a:spcPts val="0"/>
              </a:spcBef>
              <a:spcAft>
                <a:spcPts val="0"/>
              </a:spcAft>
              <a:buClr>
                <a:schemeClr val="lt1"/>
              </a:buClr>
              <a:buSzPts val="1200"/>
              <a:buFont typeface="Montserrat"/>
              <a:buNone/>
              <a:defRPr sz="1200">
                <a:solidFill>
                  <a:schemeClr val="lt1"/>
                </a:solidFill>
                <a:latin typeface="Montserrat"/>
                <a:ea typeface="Montserrat"/>
                <a:cs typeface="Montserrat"/>
                <a:sym typeface="Montserrat"/>
              </a:defRPr>
            </a:lvl6pPr>
            <a:lvl7pPr lvl="6" algn="ctr">
              <a:lnSpc>
                <a:spcPct val="100000"/>
              </a:lnSpc>
              <a:spcBef>
                <a:spcPts val="0"/>
              </a:spcBef>
              <a:spcAft>
                <a:spcPts val="0"/>
              </a:spcAft>
              <a:buClr>
                <a:schemeClr val="lt1"/>
              </a:buClr>
              <a:buSzPts val="1200"/>
              <a:buFont typeface="Montserrat"/>
              <a:buNone/>
              <a:defRPr sz="1200">
                <a:solidFill>
                  <a:schemeClr val="lt1"/>
                </a:solidFill>
                <a:latin typeface="Montserrat"/>
                <a:ea typeface="Montserrat"/>
                <a:cs typeface="Montserrat"/>
                <a:sym typeface="Montserrat"/>
              </a:defRPr>
            </a:lvl7pPr>
            <a:lvl8pPr lvl="7" algn="ctr">
              <a:lnSpc>
                <a:spcPct val="100000"/>
              </a:lnSpc>
              <a:spcBef>
                <a:spcPts val="0"/>
              </a:spcBef>
              <a:spcAft>
                <a:spcPts val="0"/>
              </a:spcAft>
              <a:buClr>
                <a:schemeClr val="lt1"/>
              </a:buClr>
              <a:buSzPts val="1200"/>
              <a:buFont typeface="Montserrat"/>
              <a:buNone/>
              <a:defRPr sz="1200">
                <a:solidFill>
                  <a:schemeClr val="lt1"/>
                </a:solidFill>
                <a:latin typeface="Montserrat"/>
                <a:ea typeface="Montserrat"/>
                <a:cs typeface="Montserrat"/>
                <a:sym typeface="Montserrat"/>
              </a:defRPr>
            </a:lvl8pPr>
            <a:lvl9pPr lvl="8" algn="ctr">
              <a:lnSpc>
                <a:spcPct val="100000"/>
              </a:lnSpc>
              <a:spcBef>
                <a:spcPts val="0"/>
              </a:spcBef>
              <a:spcAft>
                <a:spcPts val="0"/>
              </a:spcAft>
              <a:buClr>
                <a:schemeClr val="lt1"/>
              </a:buClr>
              <a:buSzPts val="1200"/>
              <a:buFont typeface="Montserrat"/>
              <a:buNone/>
              <a:defRPr sz="1200">
                <a:solidFill>
                  <a:schemeClr val="lt1"/>
                </a:solidFill>
                <a:latin typeface="Montserrat"/>
                <a:ea typeface="Montserrat"/>
                <a:cs typeface="Montserrat"/>
                <a:sym typeface="Montserra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2"/>
        </a:solidFill>
        <a:effectLst/>
      </p:bgPr>
    </p:bg>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667500" y="1487125"/>
            <a:ext cx="7809000" cy="1465500"/>
          </a:xfrm>
          <a:prstGeom prst="rect">
            <a:avLst/>
          </a:prstGeom>
        </p:spPr>
        <p:txBody>
          <a:bodyPr spcFirstLastPara="1" wrap="square" lIns="91425" tIns="91425" rIns="91425" bIns="91425" anchor="b" anchorCtr="0">
            <a:noAutofit/>
          </a:bodyPr>
          <a:lstStyle>
            <a:lvl1pPr lvl="0" algn="ctr">
              <a:spcBef>
                <a:spcPts val="0"/>
              </a:spcBef>
              <a:spcAft>
                <a:spcPts val="0"/>
              </a:spcAft>
              <a:buSzPts val="7500"/>
              <a:buFont typeface="Playfair Display"/>
              <a:buNone/>
              <a:defRPr sz="7500">
                <a:solidFill>
                  <a:srgbClr val="FFFFFF"/>
                </a:solidFill>
                <a:latin typeface="Playfair Display"/>
                <a:ea typeface="Playfair Display"/>
                <a:cs typeface="Playfair Display"/>
                <a:sym typeface="Playfair Display"/>
              </a:defRPr>
            </a:lvl1pPr>
            <a:lvl2pPr lvl="1" algn="ctr">
              <a:spcBef>
                <a:spcPts val="0"/>
              </a:spcBef>
              <a:spcAft>
                <a:spcPts val="0"/>
              </a:spcAft>
              <a:buSzPts val="7500"/>
              <a:buFont typeface="Playfair Display"/>
              <a:buNone/>
              <a:defRPr sz="7500">
                <a:latin typeface="Playfair Display"/>
                <a:ea typeface="Playfair Display"/>
                <a:cs typeface="Playfair Display"/>
                <a:sym typeface="Playfair Display"/>
              </a:defRPr>
            </a:lvl2pPr>
            <a:lvl3pPr lvl="2" algn="ctr">
              <a:spcBef>
                <a:spcPts val="0"/>
              </a:spcBef>
              <a:spcAft>
                <a:spcPts val="0"/>
              </a:spcAft>
              <a:buSzPts val="7500"/>
              <a:buFont typeface="Playfair Display"/>
              <a:buNone/>
              <a:defRPr sz="7500">
                <a:latin typeface="Playfair Display"/>
                <a:ea typeface="Playfair Display"/>
                <a:cs typeface="Playfair Display"/>
                <a:sym typeface="Playfair Display"/>
              </a:defRPr>
            </a:lvl3pPr>
            <a:lvl4pPr lvl="3" algn="ctr">
              <a:spcBef>
                <a:spcPts val="0"/>
              </a:spcBef>
              <a:spcAft>
                <a:spcPts val="0"/>
              </a:spcAft>
              <a:buSzPts val="7500"/>
              <a:buFont typeface="Playfair Display"/>
              <a:buNone/>
              <a:defRPr sz="7500">
                <a:latin typeface="Playfair Display"/>
                <a:ea typeface="Playfair Display"/>
                <a:cs typeface="Playfair Display"/>
                <a:sym typeface="Playfair Display"/>
              </a:defRPr>
            </a:lvl4pPr>
            <a:lvl5pPr lvl="4" algn="ctr">
              <a:spcBef>
                <a:spcPts val="0"/>
              </a:spcBef>
              <a:spcAft>
                <a:spcPts val="0"/>
              </a:spcAft>
              <a:buSzPts val="7500"/>
              <a:buFont typeface="Playfair Display"/>
              <a:buNone/>
              <a:defRPr sz="7500">
                <a:latin typeface="Playfair Display"/>
                <a:ea typeface="Playfair Display"/>
                <a:cs typeface="Playfair Display"/>
                <a:sym typeface="Playfair Display"/>
              </a:defRPr>
            </a:lvl5pPr>
            <a:lvl6pPr lvl="5" algn="ctr">
              <a:spcBef>
                <a:spcPts val="0"/>
              </a:spcBef>
              <a:spcAft>
                <a:spcPts val="0"/>
              </a:spcAft>
              <a:buSzPts val="7500"/>
              <a:buFont typeface="Playfair Display"/>
              <a:buNone/>
              <a:defRPr sz="7500">
                <a:latin typeface="Playfair Display"/>
                <a:ea typeface="Playfair Display"/>
                <a:cs typeface="Playfair Display"/>
                <a:sym typeface="Playfair Display"/>
              </a:defRPr>
            </a:lvl6pPr>
            <a:lvl7pPr lvl="6" algn="ctr">
              <a:spcBef>
                <a:spcPts val="0"/>
              </a:spcBef>
              <a:spcAft>
                <a:spcPts val="0"/>
              </a:spcAft>
              <a:buSzPts val="7500"/>
              <a:buFont typeface="Playfair Display"/>
              <a:buNone/>
              <a:defRPr sz="7500">
                <a:latin typeface="Playfair Display"/>
                <a:ea typeface="Playfair Display"/>
                <a:cs typeface="Playfair Display"/>
                <a:sym typeface="Playfair Display"/>
              </a:defRPr>
            </a:lvl7pPr>
            <a:lvl8pPr lvl="7" algn="ctr">
              <a:spcBef>
                <a:spcPts val="0"/>
              </a:spcBef>
              <a:spcAft>
                <a:spcPts val="0"/>
              </a:spcAft>
              <a:buSzPts val="7500"/>
              <a:buFont typeface="Playfair Display"/>
              <a:buNone/>
              <a:defRPr sz="7500">
                <a:latin typeface="Playfair Display"/>
                <a:ea typeface="Playfair Display"/>
                <a:cs typeface="Playfair Display"/>
                <a:sym typeface="Playfair Display"/>
              </a:defRPr>
            </a:lvl8pPr>
            <a:lvl9pPr lvl="8" algn="ctr">
              <a:spcBef>
                <a:spcPts val="0"/>
              </a:spcBef>
              <a:spcAft>
                <a:spcPts val="0"/>
              </a:spcAft>
              <a:buSzPts val="7500"/>
              <a:buFont typeface="Playfair Display"/>
              <a:buNone/>
              <a:defRPr sz="7500">
                <a:latin typeface="Playfair Display"/>
                <a:ea typeface="Playfair Display"/>
                <a:cs typeface="Playfair Display"/>
                <a:sym typeface="Playfair Display"/>
              </a:defRPr>
            </a:lvl9pPr>
          </a:lstStyle>
          <a:p>
            <a:r>
              <a:t>xx%</a:t>
            </a:r>
          </a:p>
        </p:txBody>
      </p:sp>
      <p:sp>
        <p:nvSpPr>
          <p:cNvPr id="46" name="Google Shape;46;p11"/>
          <p:cNvSpPr txBox="1">
            <a:spLocks noGrp="1"/>
          </p:cNvSpPr>
          <p:nvPr>
            <p:ph type="subTitle" idx="1"/>
          </p:nvPr>
        </p:nvSpPr>
        <p:spPr>
          <a:xfrm>
            <a:off x="685800" y="3052125"/>
            <a:ext cx="7809000" cy="609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rgbClr val="A6BFA5"/>
              </a:buClr>
              <a:buSzPts val="1400"/>
              <a:buFont typeface="Montserrat"/>
              <a:buNone/>
              <a:defRPr sz="1400">
                <a:solidFill>
                  <a:srgbClr val="FFFFFF"/>
                </a:solidFill>
                <a:latin typeface="Montserrat"/>
                <a:ea typeface="Montserrat"/>
                <a:cs typeface="Montserrat"/>
                <a:sym typeface="Montserrat"/>
              </a:defRPr>
            </a:lvl1pPr>
            <a:lvl2pPr lvl="1" algn="ctr">
              <a:spcBef>
                <a:spcPts val="0"/>
              </a:spcBef>
              <a:spcAft>
                <a:spcPts val="0"/>
              </a:spcAft>
              <a:buClr>
                <a:srgbClr val="A6BFA5"/>
              </a:buClr>
              <a:buSzPts val="1400"/>
              <a:buFont typeface="Montserrat"/>
              <a:buNone/>
              <a:defRPr>
                <a:solidFill>
                  <a:srgbClr val="A6BFA5"/>
                </a:solidFill>
                <a:latin typeface="Montserrat"/>
                <a:ea typeface="Montserrat"/>
                <a:cs typeface="Montserrat"/>
                <a:sym typeface="Montserrat"/>
              </a:defRPr>
            </a:lvl2pPr>
            <a:lvl3pPr lvl="2" algn="ctr">
              <a:spcBef>
                <a:spcPts val="1600"/>
              </a:spcBef>
              <a:spcAft>
                <a:spcPts val="0"/>
              </a:spcAft>
              <a:buClr>
                <a:srgbClr val="A6BFA5"/>
              </a:buClr>
              <a:buSzPts val="1400"/>
              <a:buFont typeface="Montserrat"/>
              <a:buNone/>
              <a:defRPr>
                <a:solidFill>
                  <a:srgbClr val="A6BFA5"/>
                </a:solidFill>
                <a:latin typeface="Montserrat"/>
                <a:ea typeface="Montserrat"/>
                <a:cs typeface="Montserrat"/>
                <a:sym typeface="Montserrat"/>
              </a:defRPr>
            </a:lvl3pPr>
            <a:lvl4pPr lvl="3" algn="ctr">
              <a:spcBef>
                <a:spcPts val="1600"/>
              </a:spcBef>
              <a:spcAft>
                <a:spcPts val="0"/>
              </a:spcAft>
              <a:buClr>
                <a:srgbClr val="A6BFA5"/>
              </a:buClr>
              <a:buSzPts val="1400"/>
              <a:buFont typeface="Montserrat"/>
              <a:buNone/>
              <a:defRPr>
                <a:solidFill>
                  <a:srgbClr val="A6BFA5"/>
                </a:solidFill>
                <a:latin typeface="Montserrat"/>
                <a:ea typeface="Montserrat"/>
                <a:cs typeface="Montserrat"/>
                <a:sym typeface="Montserrat"/>
              </a:defRPr>
            </a:lvl4pPr>
            <a:lvl5pPr lvl="4" algn="ctr">
              <a:spcBef>
                <a:spcPts val="1600"/>
              </a:spcBef>
              <a:spcAft>
                <a:spcPts val="0"/>
              </a:spcAft>
              <a:buClr>
                <a:srgbClr val="A6BFA5"/>
              </a:buClr>
              <a:buSzPts val="1400"/>
              <a:buFont typeface="Montserrat"/>
              <a:buNone/>
              <a:defRPr>
                <a:solidFill>
                  <a:srgbClr val="A6BFA5"/>
                </a:solidFill>
                <a:latin typeface="Montserrat"/>
                <a:ea typeface="Montserrat"/>
                <a:cs typeface="Montserrat"/>
                <a:sym typeface="Montserrat"/>
              </a:defRPr>
            </a:lvl5pPr>
            <a:lvl6pPr lvl="5" algn="ctr">
              <a:spcBef>
                <a:spcPts val="1600"/>
              </a:spcBef>
              <a:spcAft>
                <a:spcPts val="0"/>
              </a:spcAft>
              <a:buClr>
                <a:srgbClr val="A6BFA5"/>
              </a:buClr>
              <a:buSzPts val="1400"/>
              <a:buFont typeface="Montserrat"/>
              <a:buNone/>
              <a:defRPr>
                <a:solidFill>
                  <a:srgbClr val="A6BFA5"/>
                </a:solidFill>
                <a:latin typeface="Montserrat"/>
                <a:ea typeface="Montserrat"/>
                <a:cs typeface="Montserrat"/>
                <a:sym typeface="Montserrat"/>
              </a:defRPr>
            </a:lvl6pPr>
            <a:lvl7pPr lvl="6" algn="ctr">
              <a:spcBef>
                <a:spcPts val="1600"/>
              </a:spcBef>
              <a:spcAft>
                <a:spcPts val="0"/>
              </a:spcAft>
              <a:buClr>
                <a:srgbClr val="A6BFA5"/>
              </a:buClr>
              <a:buSzPts val="1400"/>
              <a:buFont typeface="Montserrat"/>
              <a:buNone/>
              <a:defRPr>
                <a:solidFill>
                  <a:srgbClr val="A6BFA5"/>
                </a:solidFill>
                <a:latin typeface="Montserrat"/>
                <a:ea typeface="Montserrat"/>
                <a:cs typeface="Montserrat"/>
                <a:sym typeface="Montserrat"/>
              </a:defRPr>
            </a:lvl7pPr>
            <a:lvl8pPr lvl="7" algn="ctr">
              <a:spcBef>
                <a:spcPts val="1600"/>
              </a:spcBef>
              <a:spcAft>
                <a:spcPts val="0"/>
              </a:spcAft>
              <a:buClr>
                <a:srgbClr val="A6BFA5"/>
              </a:buClr>
              <a:buSzPts val="1400"/>
              <a:buFont typeface="Montserrat"/>
              <a:buNone/>
              <a:defRPr>
                <a:solidFill>
                  <a:srgbClr val="A6BFA5"/>
                </a:solidFill>
                <a:latin typeface="Montserrat"/>
                <a:ea typeface="Montserrat"/>
                <a:cs typeface="Montserrat"/>
                <a:sym typeface="Montserrat"/>
              </a:defRPr>
            </a:lvl8pPr>
            <a:lvl9pPr lvl="8" algn="ctr">
              <a:spcBef>
                <a:spcPts val="1600"/>
              </a:spcBef>
              <a:spcAft>
                <a:spcPts val="1600"/>
              </a:spcAft>
              <a:buClr>
                <a:srgbClr val="A6BFA5"/>
              </a:buClr>
              <a:buSzPts val="1400"/>
              <a:buFont typeface="Montserrat"/>
              <a:buNone/>
              <a:defRPr>
                <a:solidFill>
                  <a:srgbClr val="A6BFA5"/>
                </a:solidFill>
                <a:latin typeface="Montserrat"/>
                <a:ea typeface="Montserrat"/>
                <a:cs typeface="Montserrat"/>
                <a:sym typeface="Montserrat"/>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ercenteges">
  <p:cSld name="CUSTOM_23">
    <p:spTree>
      <p:nvGrpSpPr>
        <p:cNvPr id="1" name="Shape 48"/>
        <p:cNvGrpSpPr/>
        <p:nvPr/>
      </p:nvGrpSpPr>
      <p:grpSpPr>
        <a:xfrm>
          <a:off x="0" y="0"/>
          <a:ext cx="0" cy="0"/>
          <a:chOff x="0" y="0"/>
          <a:chExt cx="0" cy="0"/>
        </a:xfrm>
      </p:grpSpPr>
      <p:sp>
        <p:nvSpPr>
          <p:cNvPr id="49" name="Google Shape;49;p13"/>
          <p:cNvSpPr/>
          <p:nvPr/>
        </p:nvSpPr>
        <p:spPr>
          <a:xfrm>
            <a:off x="2275" y="-6400"/>
            <a:ext cx="32304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3"/>
          <p:cNvSpPr/>
          <p:nvPr/>
        </p:nvSpPr>
        <p:spPr>
          <a:xfrm>
            <a:off x="5896500" y="-6400"/>
            <a:ext cx="32304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3"/>
          <p:cNvSpPr/>
          <p:nvPr/>
        </p:nvSpPr>
        <p:spPr>
          <a:xfrm>
            <a:off x="663325" y="571500"/>
            <a:ext cx="7809000" cy="4000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3"/>
          <p:cNvSpPr/>
          <p:nvPr/>
        </p:nvSpPr>
        <p:spPr>
          <a:xfrm>
            <a:off x="1494850" y="571500"/>
            <a:ext cx="6470700" cy="4000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3"/>
          <p:cNvSpPr txBox="1">
            <a:spLocks noGrp="1"/>
          </p:cNvSpPr>
          <p:nvPr>
            <p:ph type="title"/>
          </p:nvPr>
        </p:nvSpPr>
        <p:spPr>
          <a:xfrm>
            <a:off x="667500" y="876300"/>
            <a:ext cx="7809000" cy="446100"/>
          </a:xfrm>
          <a:prstGeom prst="rect">
            <a:avLst/>
          </a:prstGeom>
        </p:spPr>
        <p:txBody>
          <a:bodyPr spcFirstLastPara="1" wrap="square" lIns="91425" tIns="91425" rIns="91425" bIns="91425" anchor="t" anchorCtr="0">
            <a:noAutofit/>
          </a:bodyPr>
          <a:lstStyle>
            <a:lvl1pPr lvl="0" algn="ctr">
              <a:spcBef>
                <a:spcPts val="0"/>
              </a:spcBef>
              <a:spcAft>
                <a:spcPts val="0"/>
              </a:spcAft>
              <a:buSzPts val="2500"/>
              <a:buNone/>
              <a:defRPr sz="2500" b="1"/>
            </a:lvl1pPr>
            <a:lvl2pPr lvl="1" algn="ctr">
              <a:spcBef>
                <a:spcPts val="0"/>
              </a:spcBef>
              <a:spcAft>
                <a:spcPts val="0"/>
              </a:spcAft>
              <a:buSzPts val="2500"/>
              <a:buFont typeface="Playfair Display"/>
              <a:buNone/>
              <a:defRPr sz="2500" b="1">
                <a:latin typeface="Playfair Display"/>
                <a:ea typeface="Playfair Display"/>
                <a:cs typeface="Playfair Display"/>
                <a:sym typeface="Playfair Display"/>
              </a:defRPr>
            </a:lvl2pPr>
            <a:lvl3pPr lvl="2" algn="ctr">
              <a:spcBef>
                <a:spcPts val="0"/>
              </a:spcBef>
              <a:spcAft>
                <a:spcPts val="0"/>
              </a:spcAft>
              <a:buSzPts val="2500"/>
              <a:buFont typeface="Playfair Display"/>
              <a:buNone/>
              <a:defRPr sz="2500" b="1">
                <a:latin typeface="Playfair Display"/>
                <a:ea typeface="Playfair Display"/>
                <a:cs typeface="Playfair Display"/>
                <a:sym typeface="Playfair Display"/>
              </a:defRPr>
            </a:lvl3pPr>
            <a:lvl4pPr lvl="3" algn="ctr">
              <a:spcBef>
                <a:spcPts val="0"/>
              </a:spcBef>
              <a:spcAft>
                <a:spcPts val="0"/>
              </a:spcAft>
              <a:buSzPts val="2500"/>
              <a:buFont typeface="Playfair Display"/>
              <a:buNone/>
              <a:defRPr sz="2500" b="1">
                <a:latin typeface="Playfair Display"/>
                <a:ea typeface="Playfair Display"/>
                <a:cs typeface="Playfair Display"/>
                <a:sym typeface="Playfair Display"/>
              </a:defRPr>
            </a:lvl4pPr>
            <a:lvl5pPr lvl="4" algn="ctr">
              <a:spcBef>
                <a:spcPts val="0"/>
              </a:spcBef>
              <a:spcAft>
                <a:spcPts val="0"/>
              </a:spcAft>
              <a:buSzPts val="2500"/>
              <a:buFont typeface="Playfair Display"/>
              <a:buNone/>
              <a:defRPr sz="2500" b="1">
                <a:latin typeface="Playfair Display"/>
                <a:ea typeface="Playfair Display"/>
                <a:cs typeface="Playfair Display"/>
                <a:sym typeface="Playfair Display"/>
              </a:defRPr>
            </a:lvl5pPr>
            <a:lvl6pPr lvl="5" algn="ctr">
              <a:spcBef>
                <a:spcPts val="0"/>
              </a:spcBef>
              <a:spcAft>
                <a:spcPts val="0"/>
              </a:spcAft>
              <a:buSzPts val="2500"/>
              <a:buFont typeface="Playfair Display"/>
              <a:buNone/>
              <a:defRPr sz="2500" b="1">
                <a:latin typeface="Playfair Display"/>
                <a:ea typeface="Playfair Display"/>
                <a:cs typeface="Playfair Display"/>
                <a:sym typeface="Playfair Display"/>
              </a:defRPr>
            </a:lvl6pPr>
            <a:lvl7pPr lvl="6" algn="ctr">
              <a:spcBef>
                <a:spcPts val="0"/>
              </a:spcBef>
              <a:spcAft>
                <a:spcPts val="0"/>
              </a:spcAft>
              <a:buSzPts val="2500"/>
              <a:buFont typeface="Playfair Display"/>
              <a:buNone/>
              <a:defRPr sz="2500" b="1">
                <a:latin typeface="Playfair Display"/>
                <a:ea typeface="Playfair Display"/>
                <a:cs typeface="Playfair Display"/>
                <a:sym typeface="Playfair Display"/>
              </a:defRPr>
            </a:lvl7pPr>
            <a:lvl8pPr lvl="7" algn="ctr">
              <a:spcBef>
                <a:spcPts val="0"/>
              </a:spcBef>
              <a:spcAft>
                <a:spcPts val="0"/>
              </a:spcAft>
              <a:buSzPts val="2500"/>
              <a:buFont typeface="Playfair Display"/>
              <a:buNone/>
              <a:defRPr sz="2500" b="1">
                <a:latin typeface="Playfair Display"/>
                <a:ea typeface="Playfair Display"/>
                <a:cs typeface="Playfair Display"/>
                <a:sym typeface="Playfair Display"/>
              </a:defRPr>
            </a:lvl8pPr>
            <a:lvl9pPr lvl="8" algn="ctr">
              <a:spcBef>
                <a:spcPts val="0"/>
              </a:spcBef>
              <a:spcAft>
                <a:spcPts val="0"/>
              </a:spcAft>
              <a:buSzPts val="2500"/>
              <a:buFont typeface="Playfair Display"/>
              <a:buNone/>
              <a:defRPr sz="2500" b="1">
                <a:latin typeface="Playfair Display"/>
                <a:ea typeface="Playfair Display"/>
                <a:cs typeface="Playfair Display"/>
                <a:sym typeface="Playfair Display"/>
              </a:defRPr>
            </a:lvl9pPr>
          </a:lstStyle>
          <a:p>
            <a:endParaRPr/>
          </a:p>
        </p:txBody>
      </p:sp>
      <p:sp>
        <p:nvSpPr>
          <p:cNvPr id="54" name="Google Shape;54;p13"/>
          <p:cNvSpPr txBox="1">
            <a:spLocks noGrp="1"/>
          </p:cNvSpPr>
          <p:nvPr>
            <p:ph type="title" idx="2" hasCustomPrompt="1"/>
          </p:nvPr>
        </p:nvSpPr>
        <p:spPr>
          <a:xfrm>
            <a:off x="1493150" y="2113225"/>
            <a:ext cx="2964000" cy="146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7500"/>
              <a:buFont typeface="Playfair Display"/>
              <a:buNone/>
              <a:defRPr sz="10000">
                <a:solidFill>
                  <a:srgbClr val="000000"/>
                </a:solidFill>
                <a:latin typeface="Playfair Display"/>
                <a:ea typeface="Playfair Display"/>
                <a:cs typeface="Playfair Display"/>
                <a:sym typeface="Playfair Display"/>
              </a:defRPr>
            </a:lvl1pPr>
            <a:lvl2pPr lvl="1" algn="ctr" rtl="0">
              <a:spcBef>
                <a:spcPts val="0"/>
              </a:spcBef>
              <a:spcAft>
                <a:spcPts val="0"/>
              </a:spcAft>
              <a:buClr>
                <a:srgbClr val="000000"/>
              </a:buClr>
              <a:buSzPts val="7500"/>
              <a:buFont typeface="Playfair Display"/>
              <a:buNone/>
              <a:defRPr sz="7500">
                <a:solidFill>
                  <a:srgbClr val="000000"/>
                </a:solidFill>
                <a:latin typeface="Playfair Display"/>
                <a:ea typeface="Playfair Display"/>
                <a:cs typeface="Playfair Display"/>
                <a:sym typeface="Playfair Display"/>
              </a:defRPr>
            </a:lvl2pPr>
            <a:lvl3pPr lvl="2" algn="ctr" rtl="0">
              <a:spcBef>
                <a:spcPts val="0"/>
              </a:spcBef>
              <a:spcAft>
                <a:spcPts val="0"/>
              </a:spcAft>
              <a:buClr>
                <a:srgbClr val="000000"/>
              </a:buClr>
              <a:buSzPts val="7500"/>
              <a:buFont typeface="Playfair Display"/>
              <a:buNone/>
              <a:defRPr sz="7500">
                <a:solidFill>
                  <a:srgbClr val="000000"/>
                </a:solidFill>
                <a:latin typeface="Playfair Display"/>
                <a:ea typeface="Playfair Display"/>
                <a:cs typeface="Playfair Display"/>
                <a:sym typeface="Playfair Display"/>
              </a:defRPr>
            </a:lvl3pPr>
            <a:lvl4pPr lvl="3" algn="ctr" rtl="0">
              <a:spcBef>
                <a:spcPts val="0"/>
              </a:spcBef>
              <a:spcAft>
                <a:spcPts val="0"/>
              </a:spcAft>
              <a:buClr>
                <a:srgbClr val="000000"/>
              </a:buClr>
              <a:buSzPts val="7500"/>
              <a:buFont typeface="Playfair Display"/>
              <a:buNone/>
              <a:defRPr sz="7500">
                <a:solidFill>
                  <a:srgbClr val="000000"/>
                </a:solidFill>
                <a:latin typeface="Playfair Display"/>
                <a:ea typeface="Playfair Display"/>
                <a:cs typeface="Playfair Display"/>
                <a:sym typeface="Playfair Display"/>
              </a:defRPr>
            </a:lvl4pPr>
            <a:lvl5pPr lvl="4" algn="ctr" rtl="0">
              <a:spcBef>
                <a:spcPts val="0"/>
              </a:spcBef>
              <a:spcAft>
                <a:spcPts val="0"/>
              </a:spcAft>
              <a:buClr>
                <a:srgbClr val="000000"/>
              </a:buClr>
              <a:buSzPts val="7500"/>
              <a:buFont typeface="Playfair Display"/>
              <a:buNone/>
              <a:defRPr sz="7500">
                <a:solidFill>
                  <a:srgbClr val="000000"/>
                </a:solidFill>
                <a:latin typeface="Playfair Display"/>
                <a:ea typeface="Playfair Display"/>
                <a:cs typeface="Playfair Display"/>
                <a:sym typeface="Playfair Display"/>
              </a:defRPr>
            </a:lvl5pPr>
            <a:lvl6pPr lvl="5" algn="ctr" rtl="0">
              <a:spcBef>
                <a:spcPts val="0"/>
              </a:spcBef>
              <a:spcAft>
                <a:spcPts val="0"/>
              </a:spcAft>
              <a:buClr>
                <a:srgbClr val="000000"/>
              </a:buClr>
              <a:buSzPts val="7500"/>
              <a:buFont typeface="Playfair Display"/>
              <a:buNone/>
              <a:defRPr sz="7500">
                <a:solidFill>
                  <a:srgbClr val="000000"/>
                </a:solidFill>
                <a:latin typeface="Playfair Display"/>
                <a:ea typeface="Playfair Display"/>
                <a:cs typeface="Playfair Display"/>
                <a:sym typeface="Playfair Display"/>
              </a:defRPr>
            </a:lvl6pPr>
            <a:lvl7pPr lvl="6" algn="ctr" rtl="0">
              <a:spcBef>
                <a:spcPts val="0"/>
              </a:spcBef>
              <a:spcAft>
                <a:spcPts val="0"/>
              </a:spcAft>
              <a:buClr>
                <a:srgbClr val="000000"/>
              </a:buClr>
              <a:buSzPts val="7500"/>
              <a:buFont typeface="Playfair Display"/>
              <a:buNone/>
              <a:defRPr sz="7500">
                <a:solidFill>
                  <a:srgbClr val="000000"/>
                </a:solidFill>
                <a:latin typeface="Playfair Display"/>
                <a:ea typeface="Playfair Display"/>
                <a:cs typeface="Playfair Display"/>
                <a:sym typeface="Playfair Display"/>
              </a:defRPr>
            </a:lvl7pPr>
            <a:lvl8pPr lvl="7" algn="ctr" rtl="0">
              <a:spcBef>
                <a:spcPts val="0"/>
              </a:spcBef>
              <a:spcAft>
                <a:spcPts val="0"/>
              </a:spcAft>
              <a:buClr>
                <a:srgbClr val="000000"/>
              </a:buClr>
              <a:buSzPts val="7500"/>
              <a:buFont typeface="Playfair Display"/>
              <a:buNone/>
              <a:defRPr sz="7500">
                <a:solidFill>
                  <a:srgbClr val="000000"/>
                </a:solidFill>
                <a:latin typeface="Playfair Display"/>
                <a:ea typeface="Playfair Display"/>
                <a:cs typeface="Playfair Display"/>
                <a:sym typeface="Playfair Display"/>
              </a:defRPr>
            </a:lvl8pPr>
            <a:lvl9pPr lvl="8" algn="ctr" rtl="0">
              <a:spcBef>
                <a:spcPts val="0"/>
              </a:spcBef>
              <a:spcAft>
                <a:spcPts val="0"/>
              </a:spcAft>
              <a:buClr>
                <a:srgbClr val="000000"/>
              </a:buClr>
              <a:buSzPts val="7500"/>
              <a:buFont typeface="Playfair Display"/>
              <a:buNone/>
              <a:defRPr sz="7500">
                <a:solidFill>
                  <a:srgbClr val="000000"/>
                </a:solidFill>
                <a:latin typeface="Playfair Display"/>
                <a:ea typeface="Playfair Display"/>
                <a:cs typeface="Playfair Display"/>
                <a:sym typeface="Playfair Display"/>
              </a:defRPr>
            </a:lvl9pPr>
          </a:lstStyle>
          <a:p>
            <a:r>
              <a:t>xx%</a:t>
            </a:r>
          </a:p>
        </p:txBody>
      </p:sp>
      <p:sp>
        <p:nvSpPr>
          <p:cNvPr id="55" name="Google Shape;55;p13"/>
          <p:cNvSpPr txBox="1">
            <a:spLocks noGrp="1"/>
          </p:cNvSpPr>
          <p:nvPr>
            <p:ph type="subTitle" idx="1"/>
          </p:nvPr>
        </p:nvSpPr>
        <p:spPr>
          <a:xfrm>
            <a:off x="1493300" y="3521975"/>
            <a:ext cx="2964000" cy="534300"/>
          </a:xfrm>
          <a:prstGeom prst="rect">
            <a:avLst/>
          </a:prstGeom>
        </p:spPr>
        <p:txBody>
          <a:bodyPr spcFirstLastPara="1" wrap="square" lIns="91425" tIns="91425" rIns="91425" bIns="91425" anchor="t" anchorCtr="0">
            <a:noAutofit/>
          </a:bodyPr>
          <a:lstStyle>
            <a:lvl1pPr lvl="0" algn="ctr">
              <a:spcBef>
                <a:spcPts val="0"/>
              </a:spcBef>
              <a:spcAft>
                <a:spcPts val="0"/>
              </a:spcAft>
              <a:buSzPts val="1800"/>
              <a:buNone/>
              <a:defRPr sz="1400">
                <a:solidFill>
                  <a:schemeClr val="dk1"/>
                </a:solidFill>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56" name="Google Shape;56;p13"/>
          <p:cNvSpPr txBox="1">
            <a:spLocks noGrp="1"/>
          </p:cNvSpPr>
          <p:nvPr>
            <p:ph type="title" idx="3" hasCustomPrompt="1"/>
          </p:nvPr>
        </p:nvSpPr>
        <p:spPr>
          <a:xfrm>
            <a:off x="4686675" y="2113225"/>
            <a:ext cx="2964000" cy="146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7500"/>
              <a:buFont typeface="Playfair Display"/>
              <a:buNone/>
              <a:defRPr sz="10000">
                <a:solidFill>
                  <a:srgbClr val="000000"/>
                </a:solidFill>
                <a:latin typeface="Playfair Display"/>
                <a:ea typeface="Playfair Display"/>
                <a:cs typeface="Playfair Display"/>
                <a:sym typeface="Playfair Display"/>
              </a:defRPr>
            </a:lvl1pPr>
            <a:lvl2pPr lvl="1" algn="ctr" rtl="0">
              <a:spcBef>
                <a:spcPts val="0"/>
              </a:spcBef>
              <a:spcAft>
                <a:spcPts val="0"/>
              </a:spcAft>
              <a:buClr>
                <a:srgbClr val="000000"/>
              </a:buClr>
              <a:buSzPts val="7500"/>
              <a:buFont typeface="Playfair Display"/>
              <a:buNone/>
              <a:defRPr sz="7500">
                <a:solidFill>
                  <a:srgbClr val="000000"/>
                </a:solidFill>
                <a:latin typeface="Playfair Display"/>
                <a:ea typeface="Playfair Display"/>
                <a:cs typeface="Playfair Display"/>
                <a:sym typeface="Playfair Display"/>
              </a:defRPr>
            </a:lvl2pPr>
            <a:lvl3pPr lvl="2" algn="ctr" rtl="0">
              <a:spcBef>
                <a:spcPts val="0"/>
              </a:spcBef>
              <a:spcAft>
                <a:spcPts val="0"/>
              </a:spcAft>
              <a:buClr>
                <a:srgbClr val="000000"/>
              </a:buClr>
              <a:buSzPts val="7500"/>
              <a:buFont typeface="Playfair Display"/>
              <a:buNone/>
              <a:defRPr sz="7500">
                <a:solidFill>
                  <a:srgbClr val="000000"/>
                </a:solidFill>
                <a:latin typeface="Playfair Display"/>
                <a:ea typeface="Playfair Display"/>
                <a:cs typeface="Playfair Display"/>
                <a:sym typeface="Playfair Display"/>
              </a:defRPr>
            </a:lvl3pPr>
            <a:lvl4pPr lvl="3" algn="ctr" rtl="0">
              <a:spcBef>
                <a:spcPts val="0"/>
              </a:spcBef>
              <a:spcAft>
                <a:spcPts val="0"/>
              </a:spcAft>
              <a:buClr>
                <a:srgbClr val="000000"/>
              </a:buClr>
              <a:buSzPts val="7500"/>
              <a:buFont typeface="Playfair Display"/>
              <a:buNone/>
              <a:defRPr sz="7500">
                <a:solidFill>
                  <a:srgbClr val="000000"/>
                </a:solidFill>
                <a:latin typeface="Playfair Display"/>
                <a:ea typeface="Playfair Display"/>
                <a:cs typeface="Playfair Display"/>
                <a:sym typeface="Playfair Display"/>
              </a:defRPr>
            </a:lvl4pPr>
            <a:lvl5pPr lvl="4" algn="ctr" rtl="0">
              <a:spcBef>
                <a:spcPts val="0"/>
              </a:spcBef>
              <a:spcAft>
                <a:spcPts val="0"/>
              </a:spcAft>
              <a:buClr>
                <a:srgbClr val="000000"/>
              </a:buClr>
              <a:buSzPts val="7500"/>
              <a:buFont typeface="Playfair Display"/>
              <a:buNone/>
              <a:defRPr sz="7500">
                <a:solidFill>
                  <a:srgbClr val="000000"/>
                </a:solidFill>
                <a:latin typeface="Playfair Display"/>
                <a:ea typeface="Playfair Display"/>
                <a:cs typeface="Playfair Display"/>
                <a:sym typeface="Playfair Display"/>
              </a:defRPr>
            </a:lvl5pPr>
            <a:lvl6pPr lvl="5" algn="ctr" rtl="0">
              <a:spcBef>
                <a:spcPts val="0"/>
              </a:spcBef>
              <a:spcAft>
                <a:spcPts val="0"/>
              </a:spcAft>
              <a:buClr>
                <a:srgbClr val="000000"/>
              </a:buClr>
              <a:buSzPts val="7500"/>
              <a:buFont typeface="Playfair Display"/>
              <a:buNone/>
              <a:defRPr sz="7500">
                <a:solidFill>
                  <a:srgbClr val="000000"/>
                </a:solidFill>
                <a:latin typeface="Playfair Display"/>
                <a:ea typeface="Playfair Display"/>
                <a:cs typeface="Playfair Display"/>
                <a:sym typeface="Playfair Display"/>
              </a:defRPr>
            </a:lvl6pPr>
            <a:lvl7pPr lvl="6" algn="ctr" rtl="0">
              <a:spcBef>
                <a:spcPts val="0"/>
              </a:spcBef>
              <a:spcAft>
                <a:spcPts val="0"/>
              </a:spcAft>
              <a:buClr>
                <a:srgbClr val="000000"/>
              </a:buClr>
              <a:buSzPts val="7500"/>
              <a:buFont typeface="Playfair Display"/>
              <a:buNone/>
              <a:defRPr sz="7500">
                <a:solidFill>
                  <a:srgbClr val="000000"/>
                </a:solidFill>
                <a:latin typeface="Playfair Display"/>
                <a:ea typeface="Playfair Display"/>
                <a:cs typeface="Playfair Display"/>
                <a:sym typeface="Playfair Display"/>
              </a:defRPr>
            </a:lvl7pPr>
            <a:lvl8pPr lvl="7" algn="ctr" rtl="0">
              <a:spcBef>
                <a:spcPts val="0"/>
              </a:spcBef>
              <a:spcAft>
                <a:spcPts val="0"/>
              </a:spcAft>
              <a:buClr>
                <a:srgbClr val="000000"/>
              </a:buClr>
              <a:buSzPts val="7500"/>
              <a:buFont typeface="Playfair Display"/>
              <a:buNone/>
              <a:defRPr sz="7500">
                <a:solidFill>
                  <a:srgbClr val="000000"/>
                </a:solidFill>
                <a:latin typeface="Playfair Display"/>
                <a:ea typeface="Playfair Display"/>
                <a:cs typeface="Playfair Display"/>
                <a:sym typeface="Playfair Display"/>
              </a:defRPr>
            </a:lvl8pPr>
            <a:lvl9pPr lvl="8" algn="ctr" rtl="0">
              <a:spcBef>
                <a:spcPts val="0"/>
              </a:spcBef>
              <a:spcAft>
                <a:spcPts val="0"/>
              </a:spcAft>
              <a:buClr>
                <a:srgbClr val="000000"/>
              </a:buClr>
              <a:buSzPts val="7500"/>
              <a:buFont typeface="Playfair Display"/>
              <a:buNone/>
              <a:defRPr sz="7500">
                <a:solidFill>
                  <a:srgbClr val="000000"/>
                </a:solidFill>
                <a:latin typeface="Playfair Display"/>
                <a:ea typeface="Playfair Display"/>
                <a:cs typeface="Playfair Display"/>
                <a:sym typeface="Playfair Display"/>
              </a:defRPr>
            </a:lvl9pPr>
          </a:lstStyle>
          <a:p>
            <a:r>
              <a:t>xx%</a:t>
            </a:r>
          </a:p>
        </p:txBody>
      </p:sp>
      <p:sp>
        <p:nvSpPr>
          <p:cNvPr id="57" name="Google Shape;57;p13"/>
          <p:cNvSpPr txBox="1">
            <a:spLocks noGrp="1"/>
          </p:cNvSpPr>
          <p:nvPr>
            <p:ph type="subTitle" idx="4"/>
          </p:nvPr>
        </p:nvSpPr>
        <p:spPr>
          <a:xfrm>
            <a:off x="4686825" y="3521975"/>
            <a:ext cx="2964000" cy="534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400">
                <a:solidFill>
                  <a:schemeClr val="dk1"/>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BLANK_1_1_1">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5226600" y="2878501"/>
            <a:ext cx="2990100" cy="407100"/>
          </a:xfrm>
          <a:prstGeom prst="rect">
            <a:avLst/>
          </a:prstGeom>
        </p:spPr>
        <p:txBody>
          <a:bodyPr spcFirstLastPara="1" wrap="square" lIns="91425" tIns="91425" rIns="91425" bIns="91425" anchor="t" anchorCtr="0">
            <a:noAutofit/>
          </a:bodyPr>
          <a:lstStyle>
            <a:lvl1pPr lvl="0">
              <a:spcBef>
                <a:spcPts val="0"/>
              </a:spcBef>
              <a:spcAft>
                <a:spcPts val="0"/>
              </a:spcAft>
              <a:buSzPts val="1400"/>
              <a:buFont typeface="Montserrat"/>
              <a:buNone/>
              <a:defRPr sz="1400">
                <a:latin typeface="Playfair Display SemiBold"/>
                <a:ea typeface="Playfair Display SemiBold"/>
                <a:cs typeface="Playfair Display SemiBold"/>
                <a:sym typeface="Playfair Display SemiBold"/>
              </a:defRPr>
            </a:lvl1pPr>
            <a:lvl2pPr lvl="1">
              <a:spcBef>
                <a:spcPts val="0"/>
              </a:spcBef>
              <a:spcAft>
                <a:spcPts val="0"/>
              </a:spcAft>
              <a:buSzPts val="1400"/>
              <a:buFont typeface="Montserrat"/>
              <a:buNone/>
              <a:defRPr sz="1400" b="1">
                <a:latin typeface="Montserrat"/>
                <a:ea typeface="Montserrat"/>
                <a:cs typeface="Montserrat"/>
                <a:sym typeface="Montserrat"/>
              </a:defRPr>
            </a:lvl2pPr>
            <a:lvl3pPr lvl="2">
              <a:spcBef>
                <a:spcPts val="0"/>
              </a:spcBef>
              <a:spcAft>
                <a:spcPts val="0"/>
              </a:spcAft>
              <a:buSzPts val="1400"/>
              <a:buFont typeface="Montserrat"/>
              <a:buNone/>
              <a:defRPr sz="1400" b="1">
                <a:latin typeface="Montserrat"/>
                <a:ea typeface="Montserrat"/>
                <a:cs typeface="Montserrat"/>
                <a:sym typeface="Montserrat"/>
              </a:defRPr>
            </a:lvl3pPr>
            <a:lvl4pPr lvl="3">
              <a:spcBef>
                <a:spcPts val="0"/>
              </a:spcBef>
              <a:spcAft>
                <a:spcPts val="0"/>
              </a:spcAft>
              <a:buSzPts val="1400"/>
              <a:buFont typeface="Montserrat"/>
              <a:buNone/>
              <a:defRPr sz="1400" b="1">
                <a:latin typeface="Montserrat"/>
                <a:ea typeface="Montserrat"/>
                <a:cs typeface="Montserrat"/>
                <a:sym typeface="Montserrat"/>
              </a:defRPr>
            </a:lvl4pPr>
            <a:lvl5pPr lvl="4">
              <a:spcBef>
                <a:spcPts val="0"/>
              </a:spcBef>
              <a:spcAft>
                <a:spcPts val="0"/>
              </a:spcAft>
              <a:buSzPts val="1400"/>
              <a:buFont typeface="Montserrat"/>
              <a:buNone/>
              <a:defRPr sz="1400" b="1">
                <a:latin typeface="Montserrat"/>
                <a:ea typeface="Montserrat"/>
                <a:cs typeface="Montserrat"/>
                <a:sym typeface="Montserrat"/>
              </a:defRPr>
            </a:lvl5pPr>
            <a:lvl6pPr lvl="5">
              <a:spcBef>
                <a:spcPts val="0"/>
              </a:spcBef>
              <a:spcAft>
                <a:spcPts val="0"/>
              </a:spcAft>
              <a:buSzPts val="1400"/>
              <a:buFont typeface="Montserrat"/>
              <a:buNone/>
              <a:defRPr sz="1400" b="1">
                <a:latin typeface="Montserrat"/>
                <a:ea typeface="Montserrat"/>
                <a:cs typeface="Montserrat"/>
                <a:sym typeface="Montserrat"/>
              </a:defRPr>
            </a:lvl6pPr>
            <a:lvl7pPr lvl="6">
              <a:spcBef>
                <a:spcPts val="0"/>
              </a:spcBef>
              <a:spcAft>
                <a:spcPts val="0"/>
              </a:spcAft>
              <a:buSzPts val="1400"/>
              <a:buFont typeface="Montserrat"/>
              <a:buNone/>
              <a:defRPr sz="1400" b="1">
                <a:latin typeface="Montserrat"/>
                <a:ea typeface="Montserrat"/>
                <a:cs typeface="Montserrat"/>
                <a:sym typeface="Montserrat"/>
              </a:defRPr>
            </a:lvl7pPr>
            <a:lvl8pPr lvl="7">
              <a:spcBef>
                <a:spcPts val="0"/>
              </a:spcBef>
              <a:spcAft>
                <a:spcPts val="0"/>
              </a:spcAft>
              <a:buSzPts val="1400"/>
              <a:buFont typeface="Montserrat"/>
              <a:buNone/>
              <a:defRPr sz="1400" b="1">
                <a:latin typeface="Montserrat"/>
                <a:ea typeface="Montserrat"/>
                <a:cs typeface="Montserrat"/>
                <a:sym typeface="Montserrat"/>
              </a:defRPr>
            </a:lvl8pPr>
            <a:lvl9pPr lvl="8">
              <a:spcBef>
                <a:spcPts val="0"/>
              </a:spcBef>
              <a:spcAft>
                <a:spcPts val="0"/>
              </a:spcAft>
              <a:buSzPts val="1400"/>
              <a:buFont typeface="Montserrat"/>
              <a:buNone/>
              <a:defRPr sz="1400" b="1">
                <a:latin typeface="Montserrat"/>
                <a:ea typeface="Montserrat"/>
                <a:cs typeface="Montserrat"/>
                <a:sym typeface="Montserrat"/>
              </a:defRPr>
            </a:lvl9pPr>
          </a:lstStyle>
          <a:p>
            <a:endParaRPr/>
          </a:p>
        </p:txBody>
      </p:sp>
      <p:sp>
        <p:nvSpPr>
          <p:cNvPr id="60" name="Google Shape;60;p14"/>
          <p:cNvSpPr txBox="1">
            <a:spLocks noGrp="1"/>
          </p:cNvSpPr>
          <p:nvPr>
            <p:ph type="title" idx="2"/>
          </p:nvPr>
        </p:nvSpPr>
        <p:spPr>
          <a:xfrm>
            <a:off x="5226600" y="1891775"/>
            <a:ext cx="2990100" cy="95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Montserrat"/>
              <a:buNone/>
              <a:defRPr sz="1400" i="1">
                <a:latin typeface="Montserrat"/>
                <a:ea typeface="Montserrat"/>
                <a:cs typeface="Montserrat"/>
                <a:sym typeface="Montserrat"/>
              </a:defRPr>
            </a:lvl1pPr>
            <a:lvl2pPr lvl="1" rtl="0">
              <a:spcBef>
                <a:spcPts val="0"/>
              </a:spcBef>
              <a:spcAft>
                <a:spcPts val="0"/>
              </a:spcAft>
              <a:buSzPts val="1400"/>
              <a:buFont typeface="Montserrat"/>
              <a:buNone/>
              <a:defRPr sz="1400">
                <a:latin typeface="Montserrat"/>
                <a:ea typeface="Montserrat"/>
                <a:cs typeface="Montserrat"/>
                <a:sym typeface="Montserrat"/>
              </a:defRPr>
            </a:lvl2pPr>
            <a:lvl3pPr lvl="2" rtl="0">
              <a:spcBef>
                <a:spcPts val="0"/>
              </a:spcBef>
              <a:spcAft>
                <a:spcPts val="0"/>
              </a:spcAft>
              <a:buSzPts val="1400"/>
              <a:buFont typeface="Montserrat"/>
              <a:buNone/>
              <a:defRPr sz="1400">
                <a:latin typeface="Montserrat"/>
                <a:ea typeface="Montserrat"/>
                <a:cs typeface="Montserrat"/>
                <a:sym typeface="Montserrat"/>
              </a:defRPr>
            </a:lvl3pPr>
            <a:lvl4pPr lvl="3" rtl="0">
              <a:spcBef>
                <a:spcPts val="0"/>
              </a:spcBef>
              <a:spcAft>
                <a:spcPts val="0"/>
              </a:spcAft>
              <a:buSzPts val="1400"/>
              <a:buFont typeface="Montserrat"/>
              <a:buNone/>
              <a:defRPr sz="1400">
                <a:latin typeface="Montserrat"/>
                <a:ea typeface="Montserrat"/>
                <a:cs typeface="Montserrat"/>
                <a:sym typeface="Montserrat"/>
              </a:defRPr>
            </a:lvl4pPr>
            <a:lvl5pPr lvl="4" rtl="0">
              <a:spcBef>
                <a:spcPts val="0"/>
              </a:spcBef>
              <a:spcAft>
                <a:spcPts val="0"/>
              </a:spcAft>
              <a:buSzPts val="1400"/>
              <a:buFont typeface="Montserrat"/>
              <a:buNone/>
              <a:defRPr sz="1400">
                <a:latin typeface="Montserrat"/>
                <a:ea typeface="Montserrat"/>
                <a:cs typeface="Montserrat"/>
                <a:sym typeface="Montserrat"/>
              </a:defRPr>
            </a:lvl5pPr>
            <a:lvl6pPr lvl="5" rtl="0">
              <a:spcBef>
                <a:spcPts val="0"/>
              </a:spcBef>
              <a:spcAft>
                <a:spcPts val="0"/>
              </a:spcAft>
              <a:buSzPts val="1400"/>
              <a:buFont typeface="Montserrat"/>
              <a:buNone/>
              <a:defRPr sz="1400">
                <a:latin typeface="Montserrat"/>
                <a:ea typeface="Montserrat"/>
                <a:cs typeface="Montserrat"/>
                <a:sym typeface="Montserrat"/>
              </a:defRPr>
            </a:lvl6pPr>
            <a:lvl7pPr lvl="6" rtl="0">
              <a:spcBef>
                <a:spcPts val="0"/>
              </a:spcBef>
              <a:spcAft>
                <a:spcPts val="0"/>
              </a:spcAft>
              <a:buSzPts val="1400"/>
              <a:buFont typeface="Montserrat"/>
              <a:buNone/>
              <a:defRPr sz="1400">
                <a:latin typeface="Montserrat"/>
                <a:ea typeface="Montserrat"/>
                <a:cs typeface="Montserrat"/>
                <a:sym typeface="Montserrat"/>
              </a:defRPr>
            </a:lvl7pPr>
            <a:lvl8pPr lvl="7" rtl="0">
              <a:spcBef>
                <a:spcPts val="0"/>
              </a:spcBef>
              <a:spcAft>
                <a:spcPts val="0"/>
              </a:spcAft>
              <a:buSzPts val="1400"/>
              <a:buFont typeface="Montserrat"/>
              <a:buNone/>
              <a:defRPr sz="1400">
                <a:latin typeface="Montserrat"/>
                <a:ea typeface="Montserrat"/>
                <a:cs typeface="Montserrat"/>
                <a:sym typeface="Montserrat"/>
              </a:defRPr>
            </a:lvl8pPr>
            <a:lvl9pPr lvl="8" rtl="0">
              <a:spcBef>
                <a:spcPts val="0"/>
              </a:spcBef>
              <a:spcAft>
                <a:spcPts val="0"/>
              </a:spcAft>
              <a:buSzPts val="1400"/>
              <a:buFont typeface="Montserrat"/>
              <a:buNone/>
              <a:defRPr sz="1400">
                <a:latin typeface="Montserrat"/>
                <a:ea typeface="Montserrat"/>
                <a:cs typeface="Montserrat"/>
                <a:sym typeface="Montserrat"/>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three columns">
  <p:cSld name="CUSTOM">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667500" y="868680"/>
            <a:ext cx="78090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Montserrat"/>
              <a:buNone/>
              <a:defRPr sz="2500" b="1">
                <a:latin typeface="Playfair Display"/>
                <a:ea typeface="Playfair Display"/>
                <a:cs typeface="Playfair Display"/>
                <a:sym typeface="Playfair Display"/>
              </a:defRPr>
            </a:lvl1pPr>
            <a:lvl2pPr lvl="1" algn="ctr" rtl="0">
              <a:spcBef>
                <a:spcPts val="0"/>
              </a:spcBef>
              <a:spcAft>
                <a:spcPts val="0"/>
              </a:spcAft>
              <a:buSzPts val="2100"/>
              <a:buFont typeface="Montserrat"/>
              <a:buNone/>
              <a:defRPr sz="2100" b="1">
                <a:latin typeface="Montserrat"/>
                <a:ea typeface="Montserrat"/>
                <a:cs typeface="Montserrat"/>
                <a:sym typeface="Montserrat"/>
              </a:defRPr>
            </a:lvl2pPr>
            <a:lvl3pPr lvl="2" algn="ctr" rtl="0">
              <a:spcBef>
                <a:spcPts val="0"/>
              </a:spcBef>
              <a:spcAft>
                <a:spcPts val="0"/>
              </a:spcAft>
              <a:buSzPts val="2100"/>
              <a:buFont typeface="Montserrat"/>
              <a:buNone/>
              <a:defRPr sz="2100" b="1">
                <a:latin typeface="Montserrat"/>
                <a:ea typeface="Montserrat"/>
                <a:cs typeface="Montserrat"/>
                <a:sym typeface="Montserrat"/>
              </a:defRPr>
            </a:lvl3pPr>
            <a:lvl4pPr lvl="3" algn="ctr" rtl="0">
              <a:spcBef>
                <a:spcPts val="0"/>
              </a:spcBef>
              <a:spcAft>
                <a:spcPts val="0"/>
              </a:spcAft>
              <a:buSzPts val="2100"/>
              <a:buFont typeface="Montserrat"/>
              <a:buNone/>
              <a:defRPr sz="2100" b="1">
                <a:latin typeface="Montserrat"/>
                <a:ea typeface="Montserrat"/>
                <a:cs typeface="Montserrat"/>
                <a:sym typeface="Montserrat"/>
              </a:defRPr>
            </a:lvl4pPr>
            <a:lvl5pPr lvl="4" algn="ctr" rtl="0">
              <a:spcBef>
                <a:spcPts val="0"/>
              </a:spcBef>
              <a:spcAft>
                <a:spcPts val="0"/>
              </a:spcAft>
              <a:buSzPts val="2100"/>
              <a:buFont typeface="Montserrat"/>
              <a:buNone/>
              <a:defRPr sz="2100" b="1">
                <a:latin typeface="Montserrat"/>
                <a:ea typeface="Montserrat"/>
                <a:cs typeface="Montserrat"/>
                <a:sym typeface="Montserrat"/>
              </a:defRPr>
            </a:lvl5pPr>
            <a:lvl6pPr lvl="5" algn="ctr" rtl="0">
              <a:spcBef>
                <a:spcPts val="0"/>
              </a:spcBef>
              <a:spcAft>
                <a:spcPts val="0"/>
              </a:spcAft>
              <a:buSzPts val="2100"/>
              <a:buFont typeface="Montserrat"/>
              <a:buNone/>
              <a:defRPr sz="2100" b="1">
                <a:latin typeface="Montserrat"/>
                <a:ea typeface="Montserrat"/>
                <a:cs typeface="Montserrat"/>
                <a:sym typeface="Montserrat"/>
              </a:defRPr>
            </a:lvl6pPr>
            <a:lvl7pPr lvl="6" algn="ctr" rtl="0">
              <a:spcBef>
                <a:spcPts val="0"/>
              </a:spcBef>
              <a:spcAft>
                <a:spcPts val="0"/>
              </a:spcAft>
              <a:buSzPts val="2100"/>
              <a:buFont typeface="Montserrat"/>
              <a:buNone/>
              <a:defRPr sz="2100" b="1">
                <a:latin typeface="Montserrat"/>
                <a:ea typeface="Montserrat"/>
                <a:cs typeface="Montserrat"/>
                <a:sym typeface="Montserrat"/>
              </a:defRPr>
            </a:lvl7pPr>
            <a:lvl8pPr lvl="7" algn="ctr" rtl="0">
              <a:spcBef>
                <a:spcPts val="0"/>
              </a:spcBef>
              <a:spcAft>
                <a:spcPts val="0"/>
              </a:spcAft>
              <a:buSzPts val="2100"/>
              <a:buFont typeface="Montserrat"/>
              <a:buNone/>
              <a:defRPr sz="2100" b="1">
                <a:latin typeface="Montserrat"/>
                <a:ea typeface="Montserrat"/>
                <a:cs typeface="Montserrat"/>
                <a:sym typeface="Montserrat"/>
              </a:defRPr>
            </a:lvl8pPr>
            <a:lvl9pPr lvl="8" algn="ctr" rtl="0">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
        <p:nvSpPr>
          <p:cNvPr id="63" name="Google Shape;63;p15"/>
          <p:cNvSpPr txBox="1">
            <a:spLocks noGrp="1"/>
          </p:cNvSpPr>
          <p:nvPr>
            <p:ph type="subTitle" idx="1"/>
          </p:nvPr>
        </p:nvSpPr>
        <p:spPr>
          <a:xfrm>
            <a:off x="667500" y="1819723"/>
            <a:ext cx="2314500" cy="519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A6BFA5"/>
              </a:buClr>
              <a:buSzPts val="2100"/>
              <a:buFont typeface="Montserrat"/>
              <a:buNone/>
              <a:defRPr>
                <a:solidFill>
                  <a:srgbClr val="A6BFA5"/>
                </a:solidFill>
                <a:latin typeface="Montserrat"/>
                <a:ea typeface="Montserrat"/>
                <a:cs typeface="Montserrat"/>
                <a:sym typeface="Montserrat"/>
              </a:defRPr>
            </a:lvl1pPr>
            <a:lvl2pPr lvl="1" algn="ctr" rtl="0">
              <a:spcBef>
                <a:spcPts val="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2pPr>
            <a:lvl3pPr lvl="2"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3pPr>
            <a:lvl4pPr lvl="3"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4pPr>
            <a:lvl5pPr lvl="4"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5pPr>
            <a:lvl6pPr lvl="5"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6pPr>
            <a:lvl7pPr lvl="6"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7pPr>
            <a:lvl8pPr lvl="7"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8pPr>
            <a:lvl9pPr lvl="8" algn="ctr" rtl="0">
              <a:spcBef>
                <a:spcPts val="1600"/>
              </a:spcBef>
              <a:spcAft>
                <a:spcPts val="1600"/>
              </a:spcAft>
              <a:buClr>
                <a:srgbClr val="A6BFA5"/>
              </a:buClr>
              <a:buSzPts val="2100"/>
              <a:buFont typeface="Montserrat"/>
              <a:buNone/>
              <a:defRPr sz="2100">
                <a:solidFill>
                  <a:srgbClr val="A6BFA5"/>
                </a:solidFill>
                <a:latin typeface="Montserrat"/>
                <a:ea typeface="Montserrat"/>
                <a:cs typeface="Montserrat"/>
                <a:sym typeface="Montserrat"/>
              </a:defRPr>
            </a:lvl9pPr>
          </a:lstStyle>
          <a:p>
            <a:endParaRPr/>
          </a:p>
        </p:txBody>
      </p:sp>
      <p:sp>
        <p:nvSpPr>
          <p:cNvPr id="64" name="Google Shape;64;p15"/>
          <p:cNvSpPr txBox="1">
            <a:spLocks noGrp="1"/>
          </p:cNvSpPr>
          <p:nvPr>
            <p:ph type="subTitle" idx="2"/>
          </p:nvPr>
        </p:nvSpPr>
        <p:spPr>
          <a:xfrm>
            <a:off x="667675" y="2594048"/>
            <a:ext cx="2314500" cy="138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1pPr>
            <a:lvl2pPr lvl="1" algn="ctr" rtl="0">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2pPr>
            <a:lvl3pPr lvl="2"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3pPr>
            <a:lvl4pPr lvl="3"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4pPr>
            <a:lvl5pPr lvl="4"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5pPr>
            <a:lvl6pPr lvl="5"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6pPr>
            <a:lvl7pPr lvl="6"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7pPr>
            <a:lvl8pPr lvl="7"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8pPr>
            <a:lvl9pPr lvl="8" algn="ctr" rtl="0">
              <a:spcBef>
                <a:spcPts val="1600"/>
              </a:spcBef>
              <a:spcAft>
                <a:spcPts val="1600"/>
              </a:spcAft>
              <a:buClr>
                <a:srgbClr val="000000"/>
              </a:buClr>
              <a:buSzPts val="1400"/>
              <a:buFont typeface="Montserrat"/>
              <a:buNone/>
              <a:defRPr>
                <a:solidFill>
                  <a:srgbClr val="000000"/>
                </a:solidFill>
                <a:latin typeface="Montserrat"/>
                <a:ea typeface="Montserrat"/>
                <a:cs typeface="Montserrat"/>
                <a:sym typeface="Montserrat"/>
              </a:defRPr>
            </a:lvl9pPr>
          </a:lstStyle>
          <a:p>
            <a:endParaRPr/>
          </a:p>
        </p:txBody>
      </p:sp>
      <p:sp>
        <p:nvSpPr>
          <p:cNvPr id="65" name="Google Shape;65;p15"/>
          <p:cNvSpPr txBox="1">
            <a:spLocks noGrp="1"/>
          </p:cNvSpPr>
          <p:nvPr>
            <p:ph type="subTitle" idx="3"/>
          </p:nvPr>
        </p:nvSpPr>
        <p:spPr>
          <a:xfrm>
            <a:off x="3414747" y="1819723"/>
            <a:ext cx="2311800" cy="519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A6BFA5"/>
              </a:buClr>
              <a:buSzPts val="2100"/>
              <a:buFont typeface="Montserrat"/>
              <a:buNone/>
              <a:defRPr>
                <a:solidFill>
                  <a:srgbClr val="A6BFA5"/>
                </a:solidFill>
                <a:latin typeface="Montserrat"/>
                <a:ea typeface="Montserrat"/>
                <a:cs typeface="Montserrat"/>
                <a:sym typeface="Montserrat"/>
              </a:defRPr>
            </a:lvl1pPr>
            <a:lvl2pPr lvl="1" algn="ctr" rtl="0">
              <a:spcBef>
                <a:spcPts val="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2pPr>
            <a:lvl3pPr lvl="2"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3pPr>
            <a:lvl4pPr lvl="3"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4pPr>
            <a:lvl5pPr lvl="4"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5pPr>
            <a:lvl6pPr lvl="5"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6pPr>
            <a:lvl7pPr lvl="6"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7pPr>
            <a:lvl8pPr lvl="7"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8pPr>
            <a:lvl9pPr lvl="8" algn="ctr" rtl="0">
              <a:spcBef>
                <a:spcPts val="1600"/>
              </a:spcBef>
              <a:spcAft>
                <a:spcPts val="1600"/>
              </a:spcAft>
              <a:buClr>
                <a:srgbClr val="A6BFA5"/>
              </a:buClr>
              <a:buSzPts val="2100"/>
              <a:buFont typeface="Montserrat"/>
              <a:buNone/>
              <a:defRPr sz="2100">
                <a:solidFill>
                  <a:srgbClr val="A6BFA5"/>
                </a:solidFill>
                <a:latin typeface="Montserrat"/>
                <a:ea typeface="Montserrat"/>
                <a:cs typeface="Montserrat"/>
                <a:sym typeface="Montserrat"/>
              </a:defRPr>
            </a:lvl9pPr>
          </a:lstStyle>
          <a:p>
            <a:endParaRPr/>
          </a:p>
        </p:txBody>
      </p:sp>
      <p:sp>
        <p:nvSpPr>
          <p:cNvPr id="66" name="Google Shape;66;p15"/>
          <p:cNvSpPr txBox="1">
            <a:spLocks noGrp="1"/>
          </p:cNvSpPr>
          <p:nvPr>
            <p:ph type="subTitle" idx="4"/>
          </p:nvPr>
        </p:nvSpPr>
        <p:spPr>
          <a:xfrm>
            <a:off x="3414744" y="2594048"/>
            <a:ext cx="2314500" cy="138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1pPr>
            <a:lvl2pPr lvl="1"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2pPr>
            <a:lvl3pPr lvl="2"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3pPr>
            <a:lvl4pPr lvl="3"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4pPr>
            <a:lvl5pPr lvl="4"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5pPr>
            <a:lvl6pPr lvl="5"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6pPr>
            <a:lvl7pPr lvl="6"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7pPr>
            <a:lvl8pPr lvl="7"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8pPr>
            <a:lvl9pPr lvl="8" algn="ctr" rtl="0">
              <a:spcBef>
                <a:spcPts val="1600"/>
              </a:spcBef>
              <a:spcAft>
                <a:spcPts val="1600"/>
              </a:spcAft>
              <a:buClr>
                <a:srgbClr val="000000"/>
              </a:buClr>
              <a:buSzPts val="1400"/>
              <a:buFont typeface="Montserrat"/>
              <a:buNone/>
              <a:defRPr>
                <a:solidFill>
                  <a:srgbClr val="000000"/>
                </a:solidFill>
                <a:latin typeface="Montserrat"/>
                <a:ea typeface="Montserrat"/>
                <a:cs typeface="Montserrat"/>
                <a:sym typeface="Montserrat"/>
              </a:defRPr>
            </a:lvl9pPr>
          </a:lstStyle>
          <a:p>
            <a:endParaRPr/>
          </a:p>
        </p:txBody>
      </p:sp>
      <p:sp>
        <p:nvSpPr>
          <p:cNvPr id="67" name="Google Shape;67;p15"/>
          <p:cNvSpPr txBox="1">
            <a:spLocks noGrp="1"/>
          </p:cNvSpPr>
          <p:nvPr>
            <p:ph type="subTitle" idx="5"/>
          </p:nvPr>
        </p:nvSpPr>
        <p:spPr>
          <a:xfrm>
            <a:off x="6161824" y="1819723"/>
            <a:ext cx="2311800" cy="519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A6BFA5"/>
              </a:buClr>
              <a:buSzPts val="2100"/>
              <a:buFont typeface="Montserrat"/>
              <a:buNone/>
              <a:defRPr>
                <a:solidFill>
                  <a:srgbClr val="A6BFA5"/>
                </a:solidFill>
                <a:latin typeface="Montserrat"/>
                <a:ea typeface="Montserrat"/>
                <a:cs typeface="Montserrat"/>
                <a:sym typeface="Montserrat"/>
              </a:defRPr>
            </a:lvl1pPr>
            <a:lvl2pPr lvl="1" algn="ctr" rtl="0">
              <a:spcBef>
                <a:spcPts val="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2pPr>
            <a:lvl3pPr lvl="2"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3pPr>
            <a:lvl4pPr lvl="3"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4pPr>
            <a:lvl5pPr lvl="4"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5pPr>
            <a:lvl6pPr lvl="5"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6pPr>
            <a:lvl7pPr lvl="6"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7pPr>
            <a:lvl8pPr lvl="7"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8pPr>
            <a:lvl9pPr lvl="8" algn="ctr" rtl="0">
              <a:spcBef>
                <a:spcPts val="1600"/>
              </a:spcBef>
              <a:spcAft>
                <a:spcPts val="1600"/>
              </a:spcAft>
              <a:buClr>
                <a:srgbClr val="A6BFA5"/>
              </a:buClr>
              <a:buSzPts val="2100"/>
              <a:buFont typeface="Montserrat"/>
              <a:buNone/>
              <a:defRPr sz="2100">
                <a:solidFill>
                  <a:srgbClr val="A6BFA5"/>
                </a:solidFill>
                <a:latin typeface="Montserrat"/>
                <a:ea typeface="Montserrat"/>
                <a:cs typeface="Montserrat"/>
                <a:sym typeface="Montserrat"/>
              </a:defRPr>
            </a:lvl9pPr>
          </a:lstStyle>
          <a:p>
            <a:endParaRPr/>
          </a:p>
        </p:txBody>
      </p:sp>
      <p:sp>
        <p:nvSpPr>
          <p:cNvPr id="68" name="Google Shape;68;p15"/>
          <p:cNvSpPr txBox="1">
            <a:spLocks noGrp="1"/>
          </p:cNvSpPr>
          <p:nvPr>
            <p:ph type="subTitle" idx="6"/>
          </p:nvPr>
        </p:nvSpPr>
        <p:spPr>
          <a:xfrm>
            <a:off x="6161822" y="2594048"/>
            <a:ext cx="2314500" cy="138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1pPr>
            <a:lvl2pPr lvl="1" algn="ctr" rtl="0">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2pPr>
            <a:lvl3pPr lvl="2"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3pPr>
            <a:lvl4pPr lvl="3"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4pPr>
            <a:lvl5pPr lvl="4"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5pPr>
            <a:lvl6pPr lvl="5"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6pPr>
            <a:lvl7pPr lvl="6"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7pPr>
            <a:lvl8pPr lvl="7"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8pPr>
            <a:lvl9pPr lvl="8" algn="ctr" rtl="0">
              <a:spcBef>
                <a:spcPts val="1600"/>
              </a:spcBef>
              <a:spcAft>
                <a:spcPts val="1600"/>
              </a:spcAft>
              <a:buClr>
                <a:srgbClr val="000000"/>
              </a:buClr>
              <a:buSzPts val="1400"/>
              <a:buFont typeface="Montserrat"/>
              <a:buNone/>
              <a:defRPr>
                <a:solidFill>
                  <a:srgbClr val="000000"/>
                </a:solidFill>
                <a:latin typeface="Montserrat"/>
                <a:ea typeface="Montserrat"/>
                <a:cs typeface="Montserrat"/>
                <a:sym typeface="Montserrat"/>
              </a:defRPr>
            </a:lvl9pPr>
          </a:lstStyle>
          <a:p>
            <a:endParaRPr/>
          </a:p>
        </p:txBody>
      </p:sp>
      <p:sp>
        <p:nvSpPr>
          <p:cNvPr id="69" name="Google Shape;69;p15"/>
          <p:cNvSpPr/>
          <p:nvPr/>
        </p:nvSpPr>
        <p:spPr>
          <a:xfrm>
            <a:off x="75" y="0"/>
            <a:ext cx="9144000" cy="571500"/>
          </a:xfrm>
          <a:prstGeom prst="rect">
            <a:avLst/>
          </a:prstGeom>
          <a:solidFill>
            <a:srgbClr val="A6B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rot="10800000">
            <a:off x="100" y="4578000"/>
            <a:ext cx="9144000" cy="565500"/>
          </a:xfrm>
          <a:prstGeom prst="rect">
            <a:avLst/>
          </a:prstGeom>
          <a:solidFill>
            <a:srgbClr val="A6B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body 2">
  <p:cSld name="CUSTOM_1">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flipH="1">
            <a:off x="667450" y="1593325"/>
            <a:ext cx="3235200" cy="1200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100"/>
              <a:buFont typeface="Montserrat"/>
              <a:buNone/>
              <a:defRPr sz="2500" b="1">
                <a:latin typeface="Playfair Display"/>
                <a:ea typeface="Playfair Display"/>
                <a:cs typeface="Playfair Display"/>
                <a:sym typeface="Playfair Display"/>
              </a:defRPr>
            </a:lvl1pPr>
            <a:lvl2pPr lvl="1" rtl="0">
              <a:spcBef>
                <a:spcPts val="0"/>
              </a:spcBef>
              <a:spcAft>
                <a:spcPts val="0"/>
              </a:spcAft>
              <a:buSzPts val="2100"/>
              <a:buFont typeface="Montserrat"/>
              <a:buNone/>
              <a:defRPr sz="2100" b="1">
                <a:latin typeface="Montserrat"/>
                <a:ea typeface="Montserrat"/>
                <a:cs typeface="Montserrat"/>
                <a:sym typeface="Montserrat"/>
              </a:defRPr>
            </a:lvl2pPr>
            <a:lvl3pPr lvl="2" rtl="0">
              <a:spcBef>
                <a:spcPts val="0"/>
              </a:spcBef>
              <a:spcAft>
                <a:spcPts val="0"/>
              </a:spcAft>
              <a:buSzPts val="2100"/>
              <a:buFont typeface="Montserrat"/>
              <a:buNone/>
              <a:defRPr sz="2100" b="1">
                <a:latin typeface="Montserrat"/>
                <a:ea typeface="Montserrat"/>
                <a:cs typeface="Montserrat"/>
                <a:sym typeface="Montserrat"/>
              </a:defRPr>
            </a:lvl3pPr>
            <a:lvl4pPr lvl="3" rtl="0">
              <a:spcBef>
                <a:spcPts val="0"/>
              </a:spcBef>
              <a:spcAft>
                <a:spcPts val="0"/>
              </a:spcAft>
              <a:buSzPts val="2100"/>
              <a:buFont typeface="Montserrat"/>
              <a:buNone/>
              <a:defRPr sz="2100" b="1">
                <a:latin typeface="Montserrat"/>
                <a:ea typeface="Montserrat"/>
                <a:cs typeface="Montserrat"/>
                <a:sym typeface="Montserrat"/>
              </a:defRPr>
            </a:lvl4pPr>
            <a:lvl5pPr lvl="4" rtl="0">
              <a:spcBef>
                <a:spcPts val="0"/>
              </a:spcBef>
              <a:spcAft>
                <a:spcPts val="0"/>
              </a:spcAft>
              <a:buSzPts val="2100"/>
              <a:buFont typeface="Montserrat"/>
              <a:buNone/>
              <a:defRPr sz="2100" b="1">
                <a:latin typeface="Montserrat"/>
                <a:ea typeface="Montserrat"/>
                <a:cs typeface="Montserrat"/>
                <a:sym typeface="Montserrat"/>
              </a:defRPr>
            </a:lvl5pPr>
            <a:lvl6pPr lvl="5" rtl="0">
              <a:spcBef>
                <a:spcPts val="0"/>
              </a:spcBef>
              <a:spcAft>
                <a:spcPts val="0"/>
              </a:spcAft>
              <a:buSzPts val="2100"/>
              <a:buFont typeface="Montserrat"/>
              <a:buNone/>
              <a:defRPr sz="2100" b="1">
                <a:latin typeface="Montserrat"/>
                <a:ea typeface="Montserrat"/>
                <a:cs typeface="Montserrat"/>
                <a:sym typeface="Montserrat"/>
              </a:defRPr>
            </a:lvl6pPr>
            <a:lvl7pPr lvl="6" rtl="0">
              <a:spcBef>
                <a:spcPts val="0"/>
              </a:spcBef>
              <a:spcAft>
                <a:spcPts val="0"/>
              </a:spcAft>
              <a:buSzPts val="2100"/>
              <a:buFont typeface="Montserrat"/>
              <a:buNone/>
              <a:defRPr sz="2100" b="1">
                <a:latin typeface="Montserrat"/>
                <a:ea typeface="Montserrat"/>
                <a:cs typeface="Montserrat"/>
                <a:sym typeface="Montserrat"/>
              </a:defRPr>
            </a:lvl7pPr>
            <a:lvl8pPr lvl="7" rtl="0">
              <a:spcBef>
                <a:spcPts val="0"/>
              </a:spcBef>
              <a:spcAft>
                <a:spcPts val="0"/>
              </a:spcAft>
              <a:buSzPts val="2100"/>
              <a:buFont typeface="Montserrat"/>
              <a:buNone/>
              <a:defRPr sz="2100" b="1">
                <a:latin typeface="Montserrat"/>
                <a:ea typeface="Montserrat"/>
                <a:cs typeface="Montserrat"/>
                <a:sym typeface="Montserrat"/>
              </a:defRPr>
            </a:lvl8pPr>
            <a:lvl9pPr lvl="8" rtl="0">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
        <p:nvSpPr>
          <p:cNvPr id="73" name="Google Shape;73;p16"/>
          <p:cNvSpPr txBox="1">
            <a:spLocks noGrp="1"/>
          </p:cNvSpPr>
          <p:nvPr>
            <p:ph type="subTitle" idx="1"/>
          </p:nvPr>
        </p:nvSpPr>
        <p:spPr>
          <a:xfrm flipH="1">
            <a:off x="667450" y="2794175"/>
            <a:ext cx="3235200" cy="1656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1pPr>
            <a:lvl2pPr lvl="1" rtl="0">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2pPr>
            <a:lvl3pPr lvl="2"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3pPr>
            <a:lvl4pPr lvl="3"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4pPr>
            <a:lvl5pPr lvl="4"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5pPr>
            <a:lvl6pPr lvl="5"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6pPr>
            <a:lvl7pPr lvl="6"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7pPr>
            <a:lvl8pPr lvl="7"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8pPr>
            <a:lvl9pPr lvl="8" rtl="0">
              <a:spcBef>
                <a:spcPts val="1600"/>
              </a:spcBef>
              <a:spcAft>
                <a:spcPts val="1600"/>
              </a:spcAft>
              <a:buClr>
                <a:srgbClr val="000000"/>
              </a:buClr>
              <a:buSzPts val="1400"/>
              <a:buFont typeface="Montserrat"/>
              <a:buNone/>
              <a:defRPr>
                <a:solidFill>
                  <a:srgbClr val="000000"/>
                </a:solidFill>
                <a:latin typeface="Montserrat"/>
                <a:ea typeface="Montserrat"/>
                <a:cs typeface="Montserrat"/>
                <a:sym typeface="Montserrat"/>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six columns">
  <p:cSld name="CUSTOM_2">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67500" y="868680"/>
            <a:ext cx="78090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Montserrat"/>
              <a:buNone/>
              <a:defRPr sz="2500" b="1">
                <a:latin typeface="Playfair Display"/>
                <a:ea typeface="Playfair Display"/>
                <a:cs typeface="Playfair Display"/>
                <a:sym typeface="Playfair Display"/>
              </a:defRPr>
            </a:lvl1pPr>
            <a:lvl2pPr lvl="1" algn="ctr" rtl="0">
              <a:spcBef>
                <a:spcPts val="0"/>
              </a:spcBef>
              <a:spcAft>
                <a:spcPts val="0"/>
              </a:spcAft>
              <a:buSzPts val="2100"/>
              <a:buFont typeface="Montserrat"/>
              <a:buNone/>
              <a:defRPr sz="2100" b="1">
                <a:latin typeface="Montserrat"/>
                <a:ea typeface="Montserrat"/>
                <a:cs typeface="Montserrat"/>
                <a:sym typeface="Montserrat"/>
              </a:defRPr>
            </a:lvl2pPr>
            <a:lvl3pPr lvl="2" algn="ctr" rtl="0">
              <a:spcBef>
                <a:spcPts val="0"/>
              </a:spcBef>
              <a:spcAft>
                <a:spcPts val="0"/>
              </a:spcAft>
              <a:buSzPts val="2100"/>
              <a:buFont typeface="Montserrat"/>
              <a:buNone/>
              <a:defRPr sz="2100" b="1">
                <a:latin typeface="Montserrat"/>
                <a:ea typeface="Montserrat"/>
                <a:cs typeface="Montserrat"/>
                <a:sym typeface="Montserrat"/>
              </a:defRPr>
            </a:lvl3pPr>
            <a:lvl4pPr lvl="3" algn="ctr" rtl="0">
              <a:spcBef>
                <a:spcPts val="0"/>
              </a:spcBef>
              <a:spcAft>
                <a:spcPts val="0"/>
              </a:spcAft>
              <a:buSzPts val="2100"/>
              <a:buFont typeface="Montserrat"/>
              <a:buNone/>
              <a:defRPr sz="2100" b="1">
                <a:latin typeface="Montserrat"/>
                <a:ea typeface="Montserrat"/>
                <a:cs typeface="Montserrat"/>
                <a:sym typeface="Montserrat"/>
              </a:defRPr>
            </a:lvl4pPr>
            <a:lvl5pPr lvl="4" algn="ctr" rtl="0">
              <a:spcBef>
                <a:spcPts val="0"/>
              </a:spcBef>
              <a:spcAft>
                <a:spcPts val="0"/>
              </a:spcAft>
              <a:buSzPts val="2100"/>
              <a:buFont typeface="Montserrat"/>
              <a:buNone/>
              <a:defRPr sz="2100" b="1">
                <a:latin typeface="Montserrat"/>
                <a:ea typeface="Montserrat"/>
                <a:cs typeface="Montserrat"/>
                <a:sym typeface="Montserrat"/>
              </a:defRPr>
            </a:lvl5pPr>
            <a:lvl6pPr lvl="5" algn="ctr" rtl="0">
              <a:spcBef>
                <a:spcPts val="0"/>
              </a:spcBef>
              <a:spcAft>
                <a:spcPts val="0"/>
              </a:spcAft>
              <a:buSzPts val="2100"/>
              <a:buFont typeface="Montserrat"/>
              <a:buNone/>
              <a:defRPr sz="2100" b="1">
                <a:latin typeface="Montserrat"/>
                <a:ea typeface="Montserrat"/>
                <a:cs typeface="Montserrat"/>
                <a:sym typeface="Montserrat"/>
              </a:defRPr>
            </a:lvl6pPr>
            <a:lvl7pPr lvl="6" algn="ctr" rtl="0">
              <a:spcBef>
                <a:spcPts val="0"/>
              </a:spcBef>
              <a:spcAft>
                <a:spcPts val="0"/>
              </a:spcAft>
              <a:buSzPts val="2100"/>
              <a:buFont typeface="Montserrat"/>
              <a:buNone/>
              <a:defRPr sz="2100" b="1">
                <a:latin typeface="Montserrat"/>
                <a:ea typeface="Montserrat"/>
                <a:cs typeface="Montserrat"/>
                <a:sym typeface="Montserrat"/>
              </a:defRPr>
            </a:lvl7pPr>
            <a:lvl8pPr lvl="7" algn="ctr" rtl="0">
              <a:spcBef>
                <a:spcPts val="0"/>
              </a:spcBef>
              <a:spcAft>
                <a:spcPts val="0"/>
              </a:spcAft>
              <a:buSzPts val="2100"/>
              <a:buFont typeface="Montserrat"/>
              <a:buNone/>
              <a:defRPr sz="2100" b="1">
                <a:latin typeface="Montserrat"/>
                <a:ea typeface="Montserrat"/>
                <a:cs typeface="Montserrat"/>
                <a:sym typeface="Montserrat"/>
              </a:defRPr>
            </a:lvl8pPr>
            <a:lvl9pPr lvl="8" algn="ctr" rtl="0">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
        <p:nvSpPr>
          <p:cNvPr id="76" name="Google Shape;76;p17"/>
          <p:cNvSpPr txBox="1">
            <a:spLocks noGrp="1"/>
          </p:cNvSpPr>
          <p:nvPr>
            <p:ph type="subTitle" idx="1"/>
          </p:nvPr>
        </p:nvSpPr>
        <p:spPr>
          <a:xfrm>
            <a:off x="667500" y="1809189"/>
            <a:ext cx="2486100" cy="40560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000000"/>
              </a:buClr>
              <a:buSzPts val="1800"/>
              <a:buFont typeface="Montserrat"/>
              <a:buNone/>
              <a:defRPr>
                <a:solidFill>
                  <a:srgbClr val="F3F3F3"/>
                </a:solidFill>
                <a:latin typeface="Montserrat"/>
                <a:ea typeface="Montserrat"/>
                <a:cs typeface="Montserrat"/>
                <a:sym typeface="Montserrat"/>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77" name="Google Shape;77;p17"/>
          <p:cNvSpPr txBox="1">
            <a:spLocks noGrp="1"/>
          </p:cNvSpPr>
          <p:nvPr>
            <p:ph type="subTitle" idx="2"/>
          </p:nvPr>
        </p:nvSpPr>
        <p:spPr>
          <a:xfrm>
            <a:off x="667500" y="2214789"/>
            <a:ext cx="2486100" cy="58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400"/>
              <a:buFont typeface="Montserrat"/>
              <a:buNone/>
              <a:defRPr sz="1400">
                <a:solidFill>
                  <a:srgbClr val="F3F3F3"/>
                </a:solidFill>
                <a:latin typeface="Montserrat"/>
                <a:ea typeface="Montserrat"/>
                <a:cs typeface="Montserrat"/>
                <a:sym typeface="Montserrat"/>
              </a:defRPr>
            </a:lvl1pPr>
            <a:lvl2pPr lvl="1" rtl="0">
              <a:spcBef>
                <a:spcPts val="1600"/>
              </a:spcBef>
              <a:spcAft>
                <a:spcPts val="0"/>
              </a:spcAft>
              <a:buSzPts val="1400"/>
              <a:buFont typeface="Montserrat"/>
              <a:buNone/>
              <a:defRPr>
                <a:latin typeface="Montserrat"/>
                <a:ea typeface="Montserrat"/>
                <a:cs typeface="Montserrat"/>
                <a:sym typeface="Montserrat"/>
              </a:defRPr>
            </a:lvl2pPr>
            <a:lvl3pPr lvl="2" rtl="0">
              <a:spcBef>
                <a:spcPts val="1600"/>
              </a:spcBef>
              <a:spcAft>
                <a:spcPts val="0"/>
              </a:spcAft>
              <a:buSzPts val="1400"/>
              <a:buFont typeface="Montserrat"/>
              <a:buNone/>
              <a:defRPr>
                <a:latin typeface="Montserrat"/>
                <a:ea typeface="Montserrat"/>
                <a:cs typeface="Montserrat"/>
                <a:sym typeface="Montserrat"/>
              </a:defRPr>
            </a:lvl3pPr>
            <a:lvl4pPr lvl="3" rtl="0">
              <a:spcBef>
                <a:spcPts val="1600"/>
              </a:spcBef>
              <a:spcAft>
                <a:spcPts val="0"/>
              </a:spcAft>
              <a:buSzPts val="1400"/>
              <a:buFont typeface="Montserrat"/>
              <a:buNone/>
              <a:defRPr>
                <a:latin typeface="Montserrat"/>
                <a:ea typeface="Montserrat"/>
                <a:cs typeface="Montserrat"/>
                <a:sym typeface="Montserrat"/>
              </a:defRPr>
            </a:lvl4pPr>
            <a:lvl5pPr lvl="4" rtl="0">
              <a:spcBef>
                <a:spcPts val="1600"/>
              </a:spcBef>
              <a:spcAft>
                <a:spcPts val="0"/>
              </a:spcAft>
              <a:buSzPts val="1400"/>
              <a:buFont typeface="Montserrat"/>
              <a:buNone/>
              <a:defRPr>
                <a:latin typeface="Montserrat"/>
                <a:ea typeface="Montserrat"/>
                <a:cs typeface="Montserrat"/>
                <a:sym typeface="Montserrat"/>
              </a:defRPr>
            </a:lvl5pPr>
            <a:lvl6pPr lvl="5" rtl="0">
              <a:spcBef>
                <a:spcPts val="1600"/>
              </a:spcBef>
              <a:spcAft>
                <a:spcPts val="0"/>
              </a:spcAft>
              <a:buSzPts val="1400"/>
              <a:buFont typeface="Montserrat"/>
              <a:buNone/>
              <a:defRPr>
                <a:latin typeface="Montserrat"/>
                <a:ea typeface="Montserrat"/>
                <a:cs typeface="Montserrat"/>
                <a:sym typeface="Montserrat"/>
              </a:defRPr>
            </a:lvl6pPr>
            <a:lvl7pPr lvl="6" rtl="0">
              <a:spcBef>
                <a:spcPts val="1600"/>
              </a:spcBef>
              <a:spcAft>
                <a:spcPts val="0"/>
              </a:spcAft>
              <a:buSzPts val="1400"/>
              <a:buFont typeface="Montserrat"/>
              <a:buNone/>
              <a:defRPr>
                <a:latin typeface="Montserrat"/>
                <a:ea typeface="Montserrat"/>
                <a:cs typeface="Montserrat"/>
                <a:sym typeface="Montserrat"/>
              </a:defRPr>
            </a:lvl7pPr>
            <a:lvl8pPr lvl="7" rtl="0">
              <a:spcBef>
                <a:spcPts val="1600"/>
              </a:spcBef>
              <a:spcAft>
                <a:spcPts val="0"/>
              </a:spcAft>
              <a:buSzPts val="1400"/>
              <a:buFont typeface="Montserrat"/>
              <a:buNone/>
              <a:defRPr>
                <a:latin typeface="Montserrat"/>
                <a:ea typeface="Montserrat"/>
                <a:cs typeface="Montserrat"/>
                <a:sym typeface="Montserrat"/>
              </a:defRPr>
            </a:lvl8pPr>
            <a:lvl9pPr lvl="8" rtl="0">
              <a:spcBef>
                <a:spcPts val="1600"/>
              </a:spcBef>
              <a:spcAft>
                <a:spcPts val="1600"/>
              </a:spcAft>
              <a:buSzPts val="1400"/>
              <a:buFont typeface="Montserrat"/>
              <a:buNone/>
              <a:defRPr>
                <a:latin typeface="Montserrat"/>
                <a:ea typeface="Montserrat"/>
                <a:cs typeface="Montserrat"/>
                <a:sym typeface="Montserrat"/>
              </a:defRPr>
            </a:lvl9pPr>
          </a:lstStyle>
          <a:p>
            <a:endParaRPr/>
          </a:p>
        </p:txBody>
      </p:sp>
      <p:sp>
        <p:nvSpPr>
          <p:cNvPr id="78" name="Google Shape;78;p17"/>
          <p:cNvSpPr txBox="1">
            <a:spLocks noGrp="1"/>
          </p:cNvSpPr>
          <p:nvPr>
            <p:ph type="subTitle" idx="3"/>
          </p:nvPr>
        </p:nvSpPr>
        <p:spPr>
          <a:xfrm>
            <a:off x="3328950" y="1809189"/>
            <a:ext cx="2486100" cy="405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800"/>
              <a:buFont typeface="Montserrat"/>
              <a:buNone/>
              <a:defRPr>
                <a:solidFill>
                  <a:srgbClr val="F3F3F3"/>
                </a:solidFill>
                <a:latin typeface="Montserrat"/>
                <a:ea typeface="Montserrat"/>
                <a:cs typeface="Montserrat"/>
                <a:sym typeface="Montserrat"/>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9" name="Google Shape;79;p17"/>
          <p:cNvSpPr txBox="1">
            <a:spLocks noGrp="1"/>
          </p:cNvSpPr>
          <p:nvPr>
            <p:ph type="subTitle" idx="4"/>
          </p:nvPr>
        </p:nvSpPr>
        <p:spPr>
          <a:xfrm>
            <a:off x="3328950" y="2214789"/>
            <a:ext cx="2486100" cy="58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400"/>
              <a:buFont typeface="Montserrat"/>
              <a:buNone/>
              <a:defRPr sz="1400">
                <a:solidFill>
                  <a:srgbClr val="F3F3F3"/>
                </a:solidFill>
                <a:latin typeface="Montserrat"/>
                <a:ea typeface="Montserrat"/>
                <a:cs typeface="Montserrat"/>
                <a:sym typeface="Montserrat"/>
              </a:defRPr>
            </a:lvl1pPr>
            <a:lvl2pPr lvl="1" rtl="0">
              <a:spcBef>
                <a:spcPts val="1600"/>
              </a:spcBef>
              <a:spcAft>
                <a:spcPts val="0"/>
              </a:spcAft>
              <a:buSzPts val="1400"/>
              <a:buFont typeface="Montserrat"/>
              <a:buNone/>
              <a:defRPr>
                <a:latin typeface="Montserrat"/>
                <a:ea typeface="Montserrat"/>
                <a:cs typeface="Montserrat"/>
                <a:sym typeface="Montserrat"/>
              </a:defRPr>
            </a:lvl2pPr>
            <a:lvl3pPr lvl="2" rtl="0">
              <a:spcBef>
                <a:spcPts val="1600"/>
              </a:spcBef>
              <a:spcAft>
                <a:spcPts val="0"/>
              </a:spcAft>
              <a:buSzPts val="1400"/>
              <a:buFont typeface="Montserrat"/>
              <a:buNone/>
              <a:defRPr>
                <a:latin typeface="Montserrat"/>
                <a:ea typeface="Montserrat"/>
                <a:cs typeface="Montserrat"/>
                <a:sym typeface="Montserrat"/>
              </a:defRPr>
            </a:lvl3pPr>
            <a:lvl4pPr lvl="3" rtl="0">
              <a:spcBef>
                <a:spcPts val="1600"/>
              </a:spcBef>
              <a:spcAft>
                <a:spcPts val="0"/>
              </a:spcAft>
              <a:buSzPts val="1400"/>
              <a:buFont typeface="Montserrat"/>
              <a:buNone/>
              <a:defRPr>
                <a:latin typeface="Montserrat"/>
                <a:ea typeface="Montserrat"/>
                <a:cs typeface="Montserrat"/>
                <a:sym typeface="Montserrat"/>
              </a:defRPr>
            </a:lvl4pPr>
            <a:lvl5pPr lvl="4" rtl="0">
              <a:spcBef>
                <a:spcPts val="1600"/>
              </a:spcBef>
              <a:spcAft>
                <a:spcPts val="0"/>
              </a:spcAft>
              <a:buSzPts val="1400"/>
              <a:buFont typeface="Montserrat"/>
              <a:buNone/>
              <a:defRPr>
                <a:latin typeface="Montserrat"/>
                <a:ea typeface="Montserrat"/>
                <a:cs typeface="Montserrat"/>
                <a:sym typeface="Montserrat"/>
              </a:defRPr>
            </a:lvl5pPr>
            <a:lvl6pPr lvl="5" rtl="0">
              <a:spcBef>
                <a:spcPts val="1600"/>
              </a:spcBef>
              <a:spcAft>
                <a:spcPts val="0"/>
              </a:spcAft>
              <a:buSzPts val="1400"/>
              <a:buFont typeface="Montserrat"/>
              <a:buNone/>
              <a:defRPr>
                <a:latin typeface="Montserrat"/>
                <a:ea typeface="Montserrat"/>
                <a:cs typeface="Montserrat"/>
                <a:sym typeface="Montserrat"/>
              </a:defRPr>
            </a:lvl6pPr>
            <a:lvl7pPr lvl="6" rtl="0">
              <a:spcBef>
                <a:spcPts val="1600"/>
              </a:spcBef>
              <a:spcAft>
                <a:spcPts val="0"/>
              </a:spcAft>
              <a:buSzPts val="1400"/>
              <a:buFont typeface="Montserrat"/>
              <a:buNone/>
              <a:defRPr>
                <a:latin typeface="Montserrat"/>
                <a:ea typeface="Montserrat"/>
                <a:cs typeface="Montserrat"/>
                <a:sym typeface="Montserrat"/>
              </a:defRPr>
            </a:lvl7pPr>
            <a:lvl8pPr lvl="7" rtl="0">
              <a:spcBef>
                <a:spcPts val="1600"/>
              </a:spcBef>
              <a:spcAft>
                <a:spcPts val="0"/>
              </a:spcAft>
              <a:buSzPts val="1400"/>
              <a:buFont typeface="Montserrat"/>
              <a:buNone/>
              <a:defRPr>
                <a:latin typeface="Montserrat"/>
                <a:ea typeface="Montserrat"/>
                <a:cs typeface="Montserrat"/>
                <a:sym typeface="Montserrat"/>
              </a:defRPr>
            </a:lvl8pPr>
            <a:lvl9pPr lvl="8" rtl="0">
              <a:spcBef>
                <a:spcPts val="1600"/>
              </a:spcBef>
              <a:spcAft>
                <a:spcPts val="1600"/>
              </a:spcAft>
              <a:buSzPts val="1400"/>
              <a:buFont typeface="Montserrat"/>
              <a:buNone/>
              <a:defRPr>
                <a:latin typeface="Montserrat"/>
                <a:ea typeface="Montserrat"/>
                <a:cs typeface="Montserrat"/>
                <a:sym typeface="Montserrat"/>
              </a:defRPr>
            </a:lvl9pPr>
          </a:lstStyle>
          <a:p>
            <a:endParaRPr/>
          </a:p>
        </p:txBody>
      </p:sp>
      <p:sp>
        <p:nvSpPr>
          <p:cNvPr id="80" name="Google Shape;80;p17"/>
          <p:cNvSpPr txBox="1">
            <a:spLocks noGrp="1"/>
          </p:cNvSpPr>
          <p:nvPr>
            <p:ph type="subTitle" idx="5"/>
          </p:nvPr>
        </p:nvSpPr>
        <p:spPr>
          <a:xfrm>
            <a:off x="5990400" y="1809189"/>
            <a:ext cx="2486100" cy="405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800"/>
              <a:buFont typeface="Montserrat"/>
              <a:buNone/>
              <a:defRPr>
                <a:solidFill>
                  <a:srgbClr val="F3F3F3"/>
                </a:solidFill>
                <a:latin typeface="Montserrat"/>
                <a:ea typeface="Montserrat"/>
                <a:cs typeface="Montserrat"/>
                <a:sym typeface="Montserrat"/>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1" name="Google Shape;81;p17"/>
          <p:cNvSpPr txBox="1">
            <a:spLocks noGrp="1"/>
          </p:cNvSpPr>
          <p:nvPr>
            <p:ph type="subTitle" idx="6"/>
          </p:nvPr>
        </p:nvSpPr>
        <p:spPr>
          <a:xfrm>
            <a:off x="5990400" y="2214789"/>
            <a:ext cx="2486100" cy="58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400"/>
              <a:buFont typeface="Montserrat"/>
              <a:buNone/>
              <a:defRPr sz="1400">
                <a:solidFill>
                  <a:srgbClr val="F3F3F3"/>
                </a:solidFill>
                <a:latin typeface="Montserrat"/>
                <a:ea typeface="Montserrat"/>
                <a:cs typeface="Montserrat"/>
                <a:sym typeface="Montserrat"/>
              </a:defRPr>
            </a:lvl1pPr>
            <a:lvl2pPr lvl="1" rtl="0">
              <a:spcBef>
                <a:spcPts val="1600"/>
              </a:spcBef>
              <a:spcAft>
                <a:spcPts val="0"/>
              </a:spcAft>
              <a:buSzPts val="1400"/>
              <a:buFont typeface="Montserrat"/>
              <a:buNone/>
              <a:defRPr>
                <a:latin typeface="Montserrat"/>
                <a:ea typeface="Montserrat"/>
                <a:cs typeface="Montserrat"/>
                <a:sym typeface="Montserrat"/>
              </a:defRPr>
            </a:lvl2pPr>
            <a:lvl3pPr lvl="2" rtl="0">
              <a:spcBef>
                <a:spcPts val="1600"/>
              </a:spcBef>
              <a:spcAft>
                <a:spcPts val="0"/>
              </a:spcAft>
              <a:buSzPts val="1400"/>
              <a:buFont typeface="Montserrat"/>
              <a:buNone/>
              <a:defRPr>
                <a:latin typeface="Montserrat"/>
                <a:ea typeface="Montserrat"/>
                <a:cs typeface="Montserrat"/>
                <a:sym typeface="Montserrat"/>
              </a:defRPr>
            </a:lvl3pPr>
            <a:lvl4pPr lvl="3" rtl="0">
              <a:spcBef>
                <a:spcPts val="1600"/>
              </a:spcBef>
              <a:spcAft>
                <a:spcPts val="0"/>
              </a:spcAft>
              <a:buSzPts val="1400"/>
              <a:buFont typeface="Montserrat"/>
              <a:buNone/>
              <a:defRPr>
                <a:latin typeface="Montserrat"/>
                <a:ea typeface="Montserrat"/>
                <a:cs typeface="Montserrat"/>
                <a:sym typeface="Montserrat"/>
              </a:defRPr>
            </a:lvl4pPr>
            <a:lvl5pPr lvl="4" rtl="0">
              <a:spcBef>
                <a:spcPts val="1600"/>
              </a:spcBef>
              <a:spcAft>
                <a:spcPts val="0"/>
              </a:spcAft>
              <a:buSzPts val="1400"/>
              <a:buFont typeface="Montserrat"/>
              <a:buNone/>
              <a:defRPr>
                <a:latin typeface="Montserrat"/>
                <a:ea typeface="Montserrat"/>
                <a:cs typeface="Montserrat"/>
                <a:sym typeface="Montserrat"/>
              </a:defRPr>
            </a:lvl5pPr>
            <a:lvl6pPr lvl="5" rtl="0">
              <a:spcBef>
                <a:spcPts val="1600"/>
              </a:spcBef>
              <a:spcAft>
                <a:spcPts val="0"/>
              </a:spcAft>
              <a:buSzPts val="1400"/>
              <a:buFont typeface="Montserrat"/>
              <a:buNone/>
              <a:defRPr>
                <a:latin typeface="Montserrat"/>
                <a:ea typeface="Montserrat"/>
                <a:cs typeface="Montserrat"/>
                <a:sym typeface="Montserrat"/>
              </a:defRPr>
            </a:lvl6pPr>
            <a:lvl7pPr lvl="6" rtl="0">
              <a:spcBef>
                <a:spcPts val="1600"/>
              </a:spcBef>
              <a:spcAft>
                <a:spcPts val="0"/>
              </a:spcAft>
              <a:buSzPts val="1400"/>
              <a:buFont typeface="Montserrat"/>
              <a:buNone/>
              <a:defRPr>
                <a:latin typeface="Montserrat"/>
                <a:ea typeface="Montserrat"/>
                <a:cs typeface="Montserrat"/>
                <a:sym typeface="Montserrat"/>
              </a:defRPr>
            </a:lvl7pPr>
            <a:lvl8pPr lvl="7" rtl="0">
              <a:spcBef>
                <a:spcPts val="1600"/>
              </a:spcBef>
              <a:spcAft>
                <a:spcPts val="0"/>
              </a:spcAft>
              <a:buSzPts val="1400"/>
              <a:buFont typeface="Montserrat"/>
              <a:buNone/>
              <a:defRPr>
                <a:latin typeface="Montserrat"/>
                <a:ea typeface="Montserrat"/>
                <a:cs typeface="Montserrat"/>
                <a:sym typeface="Montserrat"/>
              </a:defRPr>
            </a:lvl8pPr>
            <a:lvl9pPr lvl="8" rtl="0">
              <a:spcBef>
                <a:spcPts val="1600"/>
              </a:spcBef>
              <a:spcAft>
                <a:spcPts val="1600"/>
              </a:spcAft>
              <a:buSzPts val="1400"/>
              <a:buFont typeface="Montserrat"/>
              <a:buNone/>
              <a:defRPr>
                <a:latin typeface="Montserrat"/>
                <a:ea typeface="Montserrat"/>
                <a:cs typeface="Montserrat"/>
                <a:sym typeface="Montserrat"/>
              </a:defRPr>
            </a:lvl9pPr>
          </a:lstStyle>
          <a:p>
            <a:endParaRPr/>
          </a:p>
        </p:txBody>
      </p:sp>
      <p:sp>
        <p:nvSpPr>
          <p:cNvPr id="82" name="Google Shape;82;p17"/>
          <p:cNvSpPr txBox="1">
            <a:spLocks noGrp="1"/>
          </p:cNvSpPr>
          <p:nvPr>
            <p:ph type="subTitle" idx="7"/>
          </p:nvPr>
        </p:nvSpPr>
        <p:spPr>
          <a:xfrm>
            <a:off x="667500" y="3313050"/>
            <a:ext cx="2486100" cy="405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800"/>
              <a:buFont typeface="Montserrat"/>
              <a:buNone/>
              <a:defRPr>
                <a:solidFill>
                  <a:srgbClr val="F3F3F3"/>
                </a:solidFill>
                <a:latin typeface="Montserrat"/>
                <a:ea typeface="Montserrat"/>
                <a:cs typeface="Montserrat"/>
                <a:sym typeface="Montserrat"/>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3" name="Google Shape;83;p17"/>
          <p:cNvSpPr txBox="1">
            <a:spLocks noGrp="1"/>
          </p:cNvSpPr>
          <p:nvPr>
            <p:ph type="subTitle" idx="8"/>
          </p:nvPr>
        </p:nvSpPr>
        <p:spPr>
          <a:xfrm>
            <a:off x="667500" y="3718650"/>
            <a:ext cx="2486100" cy="58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400"/>
              <a:buFont typeface="Montserrat"/>
              <a:buNone/>
              <a:defRPr sz="1400">
                <a:solidFill>
                  <a:srgbClr val="F3F3F3"/>
                </a:solidFill>
                <a:latin typeface="Montserrat"/>
                <a:ea typeface="Montserrat"/>
                <a:cs typeface="Montserrat"/>
                <a:sym typeface="Montserrat"/>
              </a:defRPr>
            </a:lvl1pPr>
            <a:lvl2pPr lvl="1" rtl="0">
              <a:spcBef>
                <a:spcPts val="1600"/>
              </a:spcBef>
              <a:spcAft>
                <a:spcPts val="0"/>
              </a:spcAft>
              <a:buSzPts val="1400"/>
              <a:buFont typeface="Montserrat"/>
              <a:buNone/>
              <a:defRPr>
                <a:latin typeface="Montserrat"/>
                <a:ea typeface="Montserrat"/>
                <a:cs typeface="Montserrat"/>
                <a:sym typeface="Montserrat"/>
              </a:defRPr>
            </a:lvl2pPr>
            <a:lvl3pPr lvl="2" rtl="0">
              <a:spcBef>
                <a:spcPts val="1600"/>
              </a:spcBef>
              <a:spcAft>
                <a:spcPts val="0"/>
              </a:spcAft>
              <a:buSzPts val="1400"/>
              <a:buFont typeface="Montserrat"/>
              <a:buNone/>
              <a:defRPr>
                <a:latin typeface="Montserrat"/>
                <a:ea typeface="Montserrat"/>
                <a:cs typeface="Montserrat"/>
                <a:sym typeface="Montserrat"/>
              </a:defRPr>
            </a:lvl3pPr>
            <a:lvl4pPr lvl="3" rtl="0">
              <a:spcBef>
                <a:spcPts val="1600"/>
              </a:spcBef>
              <a:spcAft>
                <a:spcPts val="0"/>
              </a:spcAft>
              <a:buSzPts val="1400"/>
              <a:buFont typeface="Montserrat"/>
              <a:buNone/>
              <a:defRPr>
                <a:latin typeface="Montserrat"/>
                <a:ea typeface="Montserrat"/>
                <a:cs typeface="Montserrat"/>
                <a:sym typeface="Montserrat"/>
              </a:defRPr>
            </a:lvl4pPr>
            <a:lvl5pPr lvl="4" rtl="0">
              <a:spcBef>
                <a:spcPts val="1600"/>
              </a:spcBef>
              <a:spcAft>
                <a:spcPts val="0"/>
              </a:spcAft>
              <a:buSzPts val="1400"/>
              <a:buFont typeface="Montserrat"/>
              <a:buNone/>
              <a:defRPr>
                <a:latin typeface="Montserrat"/>
                <a:ea typeface="Montserrat"/>
                <a:cs typeface="Montserrat"/>
                <a:sym typeface="Montserrat"/>
              </a:defRPr>
            </a:lvl5pPr>
            <a:lvl6pPr lvl="5" rtl="0">
              <a:spcBef>
                <a:spcPts val="1600"/>
              </a:spcBef>
              <a:spcAft>
                <a:spcPts val="0"/>
              </a:spcAft>
              <a:buSzPts val="1400"/>
              <a:buFont typeface="Montserrat"/>
              <a:buNone/>
              <a:defRPr>
                <a:latin typeface="Montserrat"/>
                <a:ea typeface="Montserrat"/>
                <a:cs typeface="Montserrat"/>
                <a:sym typeface="Montserrat"/>
              </a:defRPr>
            </a:lvl6pPr>
            <a:lvl7pPr lvl="6" rtl="0">
              <a:spcBef>
                <a:spcPts val="1600"/>
              </a:spcBef>
              <a:spcAft>
                <a:spcPts val="0"/>
              </a:spcAft>
              <a:buSzPts val="1400"/>
              <a:buFont typeface="Montserrat"/>
              <a:buNone/>
              <a:defRPr>
                <a:latin typeface="Montserrat"/>
                <a:ea typeface="Montserrat"/>
                <a:cs typeface="Montserrat"/>
                <a:sym typeface="Montserrat"/>
              </a:defRPr>
            </a:lvl7pPr>
            <a:lvl8pPr lvl="7" rtl="0">
              <a:spcBef>
                <a:spcPts val="1600"/>
              </a:spcBef>
              <a:spcAft>
                <a:spcPts val="0"/>
              </a:spcAft>
              <a:buSzPts val="1400"/>
              <a:buFont typeface="Montserrat"/>
              <a:buNone/>
              <a:defRPr>
                <a:latin typeface="Montserrat"/>
                <a:ea typeface="Montserrat"/>
                <a:cs typeface="Montserrat"/>
                <a:sym typeface="Montserrat"/>
              </a:defRPr>
            </a:lvl8pPr>
            <a:lvl9pPr lvl="8" rtl="0">
              <a:spcBef>
                <a:spcPts val="1600"/>
              </a:spcBef>
              <a:spcAft>
                <a:spcPts val="1600"/>
              </a:spcAft>
              <a:buSzPts val="1400"/>
              <a:buFont typeface="Montserrat"/>
              <a:buNone/>
              <a:defRPr>
                <a:latin typeface="Montserrat"/>
                <a:ea typeface="Montserrat"/>
                <a:cs typeface="Montserrat"/>
                <a:sym typeface="Montserrat"/>
              </a:defRPr>
            </a:lvl9pPr>
          </a:lstStyle>
          <a:p>
            <a:endParaRPr/>
          </a:p>
        </p:txBody>
      </p:sp>
      <p:sp>
        <p:nvSpPr>
          <p:cNvPr id="84" name="Google Shape;84;p17"/>
          <p:cNvSpPr txBox="1">
            <a:spLocks noGrp="1"/>
          </p:cNvSpPr>
          <p:nvPr>
            <p:ph type="subTitle" idx="9"/>
          </p:nvPr>
        </p:nvSpPr>
        <p:spPr>
          <a:xfrm>
            <a:off x="3328950" y="3313050"/>
            <a:ext cx="2486100" cy="405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800"/>
              <a:buFont typeface="Montserrat"/>
              <a:buNone/>
              <a:defRPr>
                <a:solidFill>
                  <a:srgbClr val="F3F3F3"/>
                </a:solidFill>
                <a:latin typeface="Montserrat"/>
                <a:ea typeface="Montserrat"/>
                <a:cs typeface="Montserrat"/>
                <a:sym typeface="Montserrat"/>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5" name="Google Shape;85;p17"/>
          <p:cNvSpPr txBox="1">
            <a:spLocks noGrp="1"/>
          </p:cNvSpPr>
          <p:nvPr>
            <p:ph type="subTitle" idx="13"/>
          </p:nvPr>
        </p:nvSpPr>
        <p:spPr>
          <a:xfrm>
            <a:off x="3328950" y="3718650"/>
            <a:ext cx="2486100" cy="58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400"/>
              <a:buFont typeface="Montserrat"/>
              <a:buNone/>
              <a:defRPr sz="1400">
                <a:solidFill>
                  <a:srgbClr val="F3F3F3"/>
                </a:solidFill>
                <a:latin typeface="Montserrat"/>
                <a:ea typeface="Montserrat"/>
                <a:cs typeface="Montserrat"/>
                <a:sym typeface="Montserrat"/>
              </a:defRPr>
            </a:lvl1pPr>
            <a:lvl2pPr lvl="1" rtl="0">
              <a:spcBef>
                <a:spcPts val="1600"/>
              </a:spcBef>
              <a:spcAft>
                <a:spcPts val="0"/>
              </a:spcAft>
              <a:buSzPts val="1400"/>
              <a:buFont typeface="Montserrat"/>
              <a:buNone/>
              <a:defRPr>
                <a:latin typeface="Montserrat"/>
                <a:ea typeface="Montserrat"/>
                <a:cs typeface="Montserrat"/>
                <a:sym typeface="Montserrat"/>
              </a:defRPr>
            </a:lvl2pPr>
            <a:lvl3pPr lvl="2" rtl="0">
              <a:spcBef>
                <a:spcPts val="1600"/>
              </a:spcBef>
              <a:spcAft>
                <a:spcPts val="0"/>
              </a:spcAft>
              <a:buSzPts val="1400"/>
              <a:buFont typeface="Montserrat"/>
              <a:buNone/>
              <a:defRPr>
                <a:latin typeface="Montserrat"/>
                <a:ea typeface="Montserrat"/>
                <a:cs typeface="Montserrat"/>
                <a:sym typeface="Montserrat"/>
              </a:defRPr>
            </a:lvl3pPr>
            <a:lvl4pPr lvl="3" rtl="0">
              <a:spcBef>
                <a:spcPts val="1600"/>
              </a:spcBef>
              <a:spcAft>
                <a:spcPts val="0"/>
              </a:spcAft>
              <a:buSzPts val="1400"/>
              <a:buFont typeface="Montserrat"/>
              <a:buNone/>
              <a:defRPr>
                <a:latin typeface="Montserrat"/>
                <a:ea typeface="Montserrat"/>
                <a:cs typeface="Montserrat"/>
                <a:sym typeface="Montserrat"/>
              </a:defRPr>
            </a:lvl4pPr>
            <a:lvl5pPr lvl="4" rtl="0">
              <a:spcBef>
                <a:spcPts val="1600"/>
              </a:spcBef>
              <a:spcAft>
                <a:spcPts val="0"/>
              </a:spcAft>
              <a:buSzPts val="1400"/>
              <a:buFont typeface="Montserrat"/>
              <a:buNone/>
              <a:defRPr>
                <a:latin typeface="Montserrat"/>
                <a:ea typeface="Montserrat"/>
                <a:cs typeface="Montserrat"/>
                <a:sym typeface="Montserrat"/>
              </a:defRPr>
            </a:lvl5pPr>
            <a:lvl6pPr lvl="5" rtl="0">
              <a:spcBef>
                <a:spcPts val="1600"/>
              </a:spcBef>
              <a:spcAft>
                <a:spcPts val="0"/>
              </a:spcAft>
              <a:buSzPts val="1400"/>
              <a:buFont typeface="Montserrat"/>
              <a:buNone/>
              <a:defRPr>
                <a:latin typeface="Montserrat"/>
                <a:ea typeface="Montserrat"/>
                <a:cs typeface="Montserrat"/>
                <a:sym typeface="Montserrat"/>
              </a:defRPr>
            </a:lvl6pPr>
            <a:lvl7pPr lvl="6" rtl="0">
              <a:spcBef>
                <a:spcPts val="1600"/>
              </a:spcBef>
              <a:spcAft>
                <a:spcPts val="0"/>
              </a:spcAft>
              <a:buSzPts val="1400"/>
              <a:buFont typeface="Montserrat"/>
              <a:buNone/>
              <a:defRPr>
                <a:latin typeface="Montserrat"/>
                <a:ea typeface="Montserrat"/>
                <a:cs typeface="Montserrat"/>
                <a:sym typeface="Montserrat"/>
              </a:defRPr>
            </a:lvl7pPr>
            <a:lvl8pPr lvl="7" rtl="0">
              <a:spcBef>
                <a:spcPts val="1600"/>
              </a:spcBef>
              <a:spcAft>
                <a:spcPts val="0"/>
              </a:spcAft>
              <a:buSzPts val="1400"/>
              <a:buFont typeface="Montserrat"/>
              <a:buNone/>
              <a:defRPr>
                <a:latin typeface="Montserrat"/>
                <a:ea typeface="Montserrat"/>
                <a:cs typeface="Montserrat"/>
                <a:sym typeface="Montserrat"/>
              </a:defRPr>
            </a:lvl8pPr>
            <a:lvl9pPr lvl="8" rtl="0">
              <a:spcBef>
                <a:spcPts val="1600"/>
              </a:spcBef>
              <a:spcAft>
                <a:spcPts val="1600"/>
              </a:spcAft>
              <a:buSzPts val="1400"/>
              <a:buFont typeface="Montserrat"/>
              <a:buNone/>
              <a:defRPr>
                <a:latin typeface="Montserrat"/>
                <a:ea typeface="Montserrat"/>
                <a:cs typeface="Montserrat"/>
                <a:sym typeface="Montserrat"/>
              </a:defRPr>
            </a:lvl9pPr>
          </a:lstStyle>
          <a:p>
            <a:endParaRPr/>
          </a:p>
        </p:txBody>
      </p:sp>
      <p:sp>
        <p:nvSpPr>
          <p:cNvPr id="86" name="Google Shape;86;p17"/>
          <p:cNvSpPr txBox="1">
            <a:spLocks noGrp="1"/>
          </p:cNvSpPr>
          <p:nvPr>
            <p:ph type="subTitle" idx="14"/>
          </p:nvPr>
        </p:nvSpPr>
        <p:spPr>
          <a:xfrm>
            <a:off x="5990400" y="3313050"/>
            <a:ext cx="2486100" cy="405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800"/>
              <a:buFont typeface="Montserrat"/>
              <a:buNone/>
              <a:defRPr>
                <a:solidFill>
                  <a:srgbClr val="F3F3F3"/>
                </a:solidFill>
                <a:latin typeface="Montserrat"/>
                <a:ea typeface="Montserrat"/>
                <a:cs typeface="Montserrat"/>
                <a:sym typeface="Montserrat"/>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7" name="Google Shape;87;p17"/>
          <p:cNvSpPr txBox="1">
            <a:spLocks noGrp="1"/>
          </p:cNvSpPr>
          <p:nvPr>
            <p:ph type="subTitle" idx="15"/>
          </p:nvPr>
        </p:nvSpPr>
        <p:spPr>
          <a:xfrm>
            <a:off x="5990400" y="3718650"/>
            <a:ext cx="2486100" cy="58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400"/>
              <a:buFont typeface="Montserrat"/>
              <a:buNone/>
              <a:defRPr sz="1400">
                <a:solidFill>
                  <a:srgbClr val="F3F3F3"/>
                </a:solidFill>
                <a:latin typeface="Montserrat"/>
                <a:ea typeface="Montserrat"/>
                <a:cs typeface="Montserrat"/>
                <a:sym typeface="Montserrat"/>
              </a:defRPr>
            </a:lvl1pPr>
            <a:lvl2pPr lvl="1" rtl="0">
              <a:spcBef>
                <a:spcPts val="1600"/>
              </a:spcBef>
              <a:spcAft>
                <a:spcPts val="0"/>
              </a:spcAft>
              <a:buSzPts val="1400"/>
              <a:buFont typeface="Montserrat"/>
              <a:buNone/>
              <a:defRPr>
                <a:latin typeface="Montserrat"/>
                <a:ea typeface="Montserrat"/>
                <a:cs typeface="Montserrat"/>
                <a:sym typeface="Montserrat"/>
              </a:defRPr>
            </a:lvl2pPr>
            <a:lvl3pPr lvl="2" rtl="0">
              <a:spcBef>
                <a:spcPts val="1600"/>
              </a:spcBef>
              <a:spcAft>
                <a:spcPts val="0"/>
              </a:spcAft>
              <a:buSzPts val="1400"/>
              <a:buFont typeface="Montserrat"/>
              <a:buNone/>
              <a:defRPr>
                <a:latin typeface="Montserrat"/>
                <a:ea typeface="Montserrat"/>
                <a:cs typeface="Montserrat"/>
                <a:sym typeface="Montserrat"/>
              </a:defRPr>
            </a:lvl3pPr>
            <a:lvl4pPr lvl="3" rtl="0">
              <a:spcBef>
                <a:spcPts val="1600"/>
              </a:spcBef>
              <a:spcAft>
                <a:spcPts val="0"/>
              </a:spcAft>
              <a:buSzPts val="1400"/>
              <a:buFont typeface="Montserrat"/>
              <a:buNone/>
              <a:defRPr>
                <a:latin typeface="Montserrat"/>
                <a:ea typeface="Montserrat"/>
                <a:cs typeface="Montserrat"/>
                <a:sym typeface="Montserrat"/>
              </a:defRPr>
            </a:lvl4pPr>
            <a:lvl5pPr lvl="4" rtl="0">
              <a:spcBef>
                <a:spcPts val="1600"/>
              </a:spcBef>
              <a:spcAft>
                <a:spcPts val="0"/>
              </a:spcAft>
              <a:buSzPts val="1400"/>
              <a:buFont typeface="Montserrat"/>
              <a:buNone/>
              <a:defRPr>
                <a:latin typeface="Montserrat"/>
                <a:ea typeface="Montserrat"/>
                <a:cs typeface="Montserrat"/>
                <a:sym typeface="Montserrat"/>
              </a:defRPr>
            </a:lvl5pPr>
            <a:lvl6pPr lvl="5" rtl="0">
              <a:spcBef>
                <a:spcPts val="1600"/>
              </a:spcBef>
              <a:spcAft>
                <a:spcPts val="0"/>
              </a:spcAft>
              <a:buSzPts val="1400"/>
              <a:buFont typeface="Montserrat"/>
              <a:buNone/>
              <a:defRPr>
                <a:latin typeface="Montserrat"/>
                <a:ea typeface="Montserrat"/>
                <a:cs typeface="Montserrat"/>
                <a:sym typeface="Montserrat"/>
              </a:defRPr>
            </a:lvl6pPr>
            <a:lvl7pPr lvl="6" rtl="0">
              <a:spcBef>
                <a:spcPts val="1600"/>
              </a:spcBef>
              <a:spcAft>
                <a:spcPts val="0"/>
              </a:spcAft>
              <a:buSzPts val="1400"/>
              <a:buFont typeface="Montserrat"/>
              <a:buNone/>
              <a:defRPr>
                <a:latin typeface="Montserrat"/>
                <a:ea typeface="Montserrat"/>
                <a:cs typeface="Montserrat"/>
                <a:sym typeface="Montserrat"/>
              </a:defRPr>
            </a:lvl7pPr>
            <a:lvl8pPr lvl="7" rtl="0">
              <a:spcBef>
                <a:spcPts val="1600"/>
              </a:spcBef>
              <a:spcAft>
                <a:spcPts val="0"/>
              </a:spcAft>
              <a:buSzPts val="1400"/>
              <a:buFont typeface="Montserrat"/>
              <a:buNone/>
              <a:defRPr>
                <a:latin typeface="Montserrat"/>
                <a:ea typeface="Montserrat"/>
                <a:cs typeface="Montserrat"/>
                <a:sym typeface="Montserrat"/>
              </a:defRPr>
            </a:lvl8pPr>
            <a:lvl9pPr lvl="8" rtl="0">
              <a:spcBef>
                <a:spcPts val="1600"/>
              </a:spcBef>
              <a:spcAft>
                <a:spcPts val="1600"/>
              </a:spcAft>
              <a:buSzPts val="1400"/>
              <a:buFont typeface="Montserrat"/>
              <a:buNone/>
              <a:defRPr>
                <a:latin typeface="Montserrat"/>
                <a:ea typeface="Montserrat"/>
                <a:cs typeface="Montserrat"/>
                <a:sym typeface="Montserrat"/>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2">
  <p:cSld name="CUSTOM_3">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667500" y="868680"/>
            <a:ext cx="7809000" cy="640200"/>
          </a:xfrm>
          <a:prstGeom prst="rect">
            <a:avLst/>
          </a:prstGeom>
        </p:spPr>
        <p:txBody>
          <a:bodyPr spcFirstLastPara="1" wrap="square" lIns="91425" tIns="91425" rIns="91425" bIns="91425" anchor="t" anchorCtr="0">
            <a:noAutofit/>
          </a:bodyPr>
          <a:lstStyle>
            <a:lvl1pPr lvl="0" algn="ctr">
              <a:spcBef>
                <a:spcPts val="0"/>
              </a:spcBef>
              <a:spcAft>
                <a:spcPts val="0"/>
              </a:spcAft>
              <a:buSzPts val="2100"/>
              <a:buFont typeface="Playfair Display"/>
              <a:buNone/>
              <a:defRPr sz="2500" b="1">
                <a:latin typeface="Playfair Display"/>
                <a:ea typeface="Playfair Display"/>
                <a:cs typeface="Playfair Display"/>
                <a:sym typeface="Playfair Display"/>
              </a:defRPr>
            </a:lvl1pPr>
            <a:lvl2pPr lvl="1">
              <a:spcBef>
                <a:spcPts val="0"/>
              </a:spcBef>
              <a:spcAft>
                <a:spcPts val="0"/>
              </a:spcAft>
              <a:buSzPts val="2100"/>
              <a:buFont typeface="Playfair Display"/>
              <a:buNone/>
              <a:defRPr sz="2100" b="1">
                <a:latin typeface="Playfair Display"/>
                <a:ea typeface="Playfair Display"/>
                <a:cs typeface="Playfair Display"/>
                <a:sym typeface="Playfair Display"/>
              </a:defRPr>
            </a:lvl2pPr>
            <a:lvl3pPr lvl="2">
              <a:spcBef>
                <a:spcPts val="0"/>
              </a:spcBef>
              <a:spcAft>
                <a:spcPts val="0"/>
              </a:spcAft>
              <a:buSzPts val="2100"/>
              <a:buFont typeface="Playfair Display"/>
              <a:buNone/>
              <a:defRPr sz="2100" b="1">
                <a:latin typeface="Playfair Display"/>
                <a:ea typeface="Playfair Display"/>
                <a:cs typeface="Playfair Display"/>
                <a:sym typeface="Playfair Display"/>
              </a:defRPr>
            </a:lvl3pPr>
            <a:lvl4pPr lvl="3">
              <a:spcBef>
                <a:spcPts val="0"/>
              </a:spcBef>
              <a:spcAft>
                <a:spcPts val="0"/>
              </a:spcAft>
              <a:buSzPts val="2100"/>
              <a:buFont typeface="Playfair Display"/>
              <a:buNone/>
              <a:defRPr sz="2100" b="1">
                <a:latin typeface="Playfair Display"/>
                <a:ea typeface="Playfair Display"/>
                <a:cs typeface="Playfair Display"/>
                <a:sym typeface="Playfair Display"/>
              </a:defRPr>
            </a:lvl4pPr>
            <a:lvl5pPr lvl="4">
              <a:spcBef>
                <a:spcPts val="0"/>
              </a:spcBef>
              <a:spcAft>
                <a:spcPts val="0"/>
              </a:spcAft>
              <a:buSzPts val="2100"/>
              <a:buFont typeface="Playfair Display"/>
              <a:buNone/>
              <a:defRPr sz="2100" b="1">
                <a:latin typeface="Playfair Display"/>
                <a:ea typeface="Playfair Display"/>
                <a:cs typeface="Playfair Display"/>
                <a:sym typeface="Playfair Display"/>
              </a:defRPr>
            </a:lvl5pPr>
            <a:lvl6pPr lvl="5">
              <a:spcBef>
                <a:spcPts val="0"/>
              </a:spcBef>
              <a:spcAft>
                <a:spcPts val="0"/>
              </a:spcAft>
              <a:buSzPts val="2100"/>
              <a:buFont typeface="Playfair Display"/>
              <a:buNone/>
              <a:defRPr sz="2100" b="1">
                <a:latin typeface="Playfair Display"/>
                <a:ea typeface="Playfair Display"/>
                <a:cs typeface="Playfair Display"/>
                <a:sym typeface="Playfair Display"/>
              </a:defRPr>
            </a:lvl6pPr>
            <a:lvl7pPr lvl="6">
              <a:spcBef>
                <a:spcPts val="0"/>
              </a:spcBef>
              <a:spcAft>
                <a:spcPts val="0"/>
              </a:spcAft>
              <a:buSzPts val="2100"/>
              <a:buFont typeface="Playfair Display"/>
              <a:buNone/>
              <a:defRPr sz="2100" b="1">
                <a:latin typeface="Playfair Display"/>
                <a:ea typeface="Playfair Display"/>
                <a:cs typeface="Playfair Display"/>
                <a:sym typeface="Playfair Display"/>
              </a:defRPr>
            </a:lvl7pPr>
            <a:lvl8pPr lvl="7">
              <a:spcBef>
                <a:spcPts val="0"/>
              </a:spcBef>
              <a:spcAft>
                <a:spcPts val="0"/>
              </a:spcAft>
              <a:buSzPts val="2100"/>
              <a:buFont typeface="Playfair Display"/>
              <a:buNone/>
              <a:defRPr sz="2100" b="1">
                <a:latin typeface="Playfair Display"/>
                <a:ea typeface="Playfair Display"/>
                <a:cs typeface="Playfair Display"/>
                <a:sym typeface="Playfair Display"/>
              </a:defRPr>
            </a:lvl8pPr>
            <a:lvl9pPr lvl="8">
              <a:spcBef>
                <a:spcPts val="0"/>
              </a:spcBef>
              <a:spcAft>
                <a:spcPts val="0"/>
              </a:spcAft>
              <a:buSzPts val="2100"/>
              <a:buFont typeface="Playfair Display"/>
              <a:buNone/>
              <a:defRPr sz="2100" b="1">
                <a:latin typeface="Playfair Display"/>
                <a:ea typeface="Playfair Display"/>
                <a:cs typeface="Playfair Display"/>
                <a:sym typeface="Playfair Display"/>
              </a:defRPr>
            </a:lvl9pPr>
          </a:lstStyle>
          <a:p>
            <a:endParaRPr/>
          </a:p>
        </p:txBody>
      </p:sp>
      <p:sp>
        <p:nvSpPr>
          <p:cNvPr id="90" name="Google Shape;90;p18"/>
          <p:cNvSpPr/>
          <p:nvPr/>
        </p:nvSpPr>
        <p:spPr>
          <a:xfrm rot="-5400000">
            <a:off x="4284300" y="-4284500"/>
            <a:ext cx="580500" cy="9149100"/>
          </a:xfrm>
          <a:prstGeom prst="rect">
            <a:avLst/>
          </a:prstGeom>
          <a:solidFill>
            <a:srgbClr val="A6B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3">
  <p:cSld name="CUSTOM_6">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667500" y="868680"/>
            <a:ext cx="7809000" cy="640200"/>
          </a:xfrm>
          <a:prstGeom prst="rect">
            <a:avLst/>
          </a:prstGeom>
        </p:spPr>
        <p:txBody>
          <a:bodyPr spcFirstLastPara="1" wrap="square" lIns="91425" tIns="91425" rIns="91425" bIns="91425" anchor="t" anchorCtr="0">
            <a:noAutofit/>
          </a:bodyPr>
          <a:lstStyle>
            <a:lvl1pPr lvl="0" algn="ctr">
              <a:spcBef>
                <a:spcPts val="0"/>
              </a:spcBef>
              <a:spcAft>
                <a:spcPts val="0"/>
              </a:spcAft>
              <a:buSzPts val="2100"/>
              <a:buFont typeface="Montserrat"/>
              <a:buNone/>
              <a:defRPr sz="2500" b="1">
                <a:latin typeface="Playfair Display"/>
                <a:ea typeface="Playfair Display"/>
                <a:cs typeface="Playfair Display"/>
                <a:sym typeface="Playfair Display"/>
              </a:defRPr>
            </a:lvl1pPr>
            <a:lvl2pPr lvl="1" algn="ctr">
              <a:spcBef>
                <a:spcPts val="0"/>
              </a:spcBef>
              <a:spcAft>
                <a:spcPts val="0"/>
              </a:spcAft>
              <a:buSzPts val="2100"/>
              <a:buFont typeface="Montserrat"/>
              <a:buNone/>
              <a:defRPr sz="2100" b="1">
                <a:latin typeface="Montserrat"/>
                <a:ea typeface="Montserrat"/>
                <a:cs typeface="Montserrat"/>
                <a:sym typeface="Montserrat"/>
              </a:defRPr>
            </a:lvl2pPr>
            <a:lvl3pPr lvl="2" algn="ctr">
              <a:spcBef>
                <a:spcPts val="0"/>
              </a:spcBef>
              <a:spcAft>
                <a:spcPts val="0"/>
              </a:spcAft>
              <a:buSzPts val="2100"/>
              <a:buFont typeface="Montserrat"/>
              <a:buNone/>
              <a:defRPr sz="2100" b="1">
                <a:latin typeface="Montserrat"/>
                <a:ea typeface="Montserrat"/>
                <a:cs typeface="Montserrat"/>
                <a:sym typeface="Montserrat"/>
              </a:defRPr>
            </a:lvl3pPr>
            <a:lvl4pPr lvl="3" algn="ctr">
              <a:spcBef>
                <a:spcPts val="0"/>
              </a:spcBef>
              <a:spcAft>
                <a:spcPts val="0"/>
              </a:spcAft>
              <a:buSzPts val="2100"/>
              <a:buFont typeface="Montserrat"/>
              <a:buNone/>
              <a:defRPr sz="2100" b="1">
                <a:latin typeface="Montserrat"/>
                <a:ea typeface="Montserrat"/>
                <a:cs typeface="Montserrat"/>
                <a:sym typeface="Montserrat"/>
              </a:defRPr>
            </a:lvl4pPr>
            <a:lvl5pPr lvl="4" algn="ctr">
              <a:spcBef>
                <a:spcPts val="0"/>
              </a:spcBef>
              <a:spcAft>
                <a:spcPts val="0"/>
              </a:spcAft>
              <a:buSzPts val="2100"/>
              <a:buFont typeface="Montserrat"/>
              <a:buNone/>
              <a:defRPr sz="2100" b="1">
                <a:latin typeface="Montserrat"/>
                <a:ea typeface="Montserrat"/>
                <a:cs typeface="Montserrat"/>
                <a:sym typeface="Montserrat"/>
              </a:defRPr>
            </a:lvl5pPr>
            <a:lvl6pPr lvl="5" algn="ctr">
              <a:spcBef>
                <a:spcPts val="0"/>
              </a:spcBef>
              <a:spcAft>
                <a:spcPts val="0"/>
              </a:spcAft>
              <a:buSzPts val="2100"/>
              <a:buFont typeface="Montserrat"/>
              <a:buNone/>
              <a:defRPr sz="2100" b="1">
                <a:latin typeface="Montserrat"/>
                <a:ea typeface="Montserrat"/>
                <a:cs typeface="Montserrat"/>
                <a:sym typeface="Montserrat"/>
              </a:defRPr>
            </a:lvl6pPr>
            <a:lvl7pPr lvl="6" algn="ctr">
              <a:spcBef>
                <a:spcPts val="0"/>
              </a:spcBef>
              <a:spcAft>
                <a:spcPts val="0"/>
              </a:spcAft>
              <a:buSzPts val="2100"/>
              <a:buFont typeface="Montserrat"/>
              <a:buNone/>
              <a:defRPr sz="2100" b="1">
                <a:latin typeface="Montserrat"/>
                <a:ea typeface="Montserrat"/>
                <a:cs typeface="Montserrat"/>
                <a:sym typeface="Montserrat"/>
              </a:defRPr>
            </a:lvl7pPr>
            <a:lvl8pPr lvl="7" algn="ctr">
              <a:spcBef>
                <a:spcPts val="0"/>
              </a:spcBef>
              <a:spcAft>
                <a:spcPts val="0"/>
              </a:spcAft>
              <a:buSzPts val="2100"/>
              <a:buFont typeface="Montserrat"/>
              <a:buNone/>
              <a:defRPr sz="2100" b="1">
                <a:latin typeface="Montserrat"/>
                <a:ea typeface="Montserrat"/>
                <a:cs typeface="Montserrat"/>
                <a:sym typeface="Montserrat"/>
              </a:defRPr>
            </a:lvl8pPr>
            <a:lvl9pPr lvl="8" algn="ctr">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
        <p:nvSpPr>
          <p:cNvPr id="93" name="Google Shape;93;p19"/>
          <p:cNvSpPr/>
          <p:nvPr/>
        </p:nvSpPr>
        <p:spPr>
          <a:xfrm rot="10800000" flipH="1">
            <a:off x="-27750" y="4583400"/>
            <a:ext cx="9171600" cy="560100"/>
          </a:xfrm>
          <a:prstGeom prst="rect">
            <a:avLst/>
          </a:prstGeom>
          <a:solidFill>
            <a:srgbClr val="A6B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9"/>
          <p:cNvSpPr/>
          <p:nvPr/>
        </p:nvSpPr>
        <p:spPr>
          <a:xfrm rot="10800000" flipH="1">
            <a:off x="0" y="-25"/>
            <a:ext cx="9139800" cy="576900"/>
          </a:xfrm>
          <a:prstGeom prst="rect">
            <a:avLst/>
          </a:prstGeom>
          <a:solidFill>
            <a:srgbClr val="A6B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ree big numbers">
  <p:cSld name="CUSTOM_7">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4572000" y="495300"/>
            <a:ext cx="3904500" cy="561900"/>
          </a:xfrm>
          <a:prstGeom prst="rect">
            <a:avLst/>
          </a:prstGeom>
        </p:spPr>
        <p:txBody>
          <a:bodyPr spcFirstLastPara="1" wrap="square" lIns="91425" tIns="91425" rIns="91425" bIns="91425" anchor="t" anchorCtr="0">
            <a:noAutofit/>
          </a:bodyPr>
          <a:lstStyle>
            <a:lvl1pPr lvl="0">
              <a:spcBef>
                <a:spcPts val="0"/>
              </a:spcBef>
              <a:spcAft>
                <a:spcPts val="0"/>
              </a:spcAft>
              <a:buClr>
                <a:srgbClr val="000000"/>
              </a:buClr>
              <a:buSzPts val="4500"/>
              <a:buFont typeface="Playfair Display"/>
              <a:buNone/>
              <a:defRPr sz="4500">
                <a:solidFill>
                  <a:srgbClr val="A6BFA5"/>
                </a:solidFill>
                <a:latin typeface="Playfair Display"/>
                <a:ea typeface="Playfair Display"/>
                <a:cs typeface="Playfair Display"/>
                <a:sym typeface="Playfair Display"/>
              </a:defRPr>
            </a:lvl1pPr>
            <a:lvl2pPr lvl="1">
              <a:spcBef>
                <a:spcPts val="0"/>
              </a:spcBef>
              <a:spcAft>
                <a:spcPts val="0"/>
              </a:spcAft>
              <a:buClr>
                <a:srgbClr val="000000"/>
              </a:buClr>
              <a:buSzPts val="4500"/>
              <a:buFont typeface="Playfair Display"/>
              <a:buNone/>
              <a:defRPr sz="4500">
                <a:solidFill>
                  <a:srgbClr val="000000"/>
                </a:solidFill>
                <a:latin typeface="Playfair Display"/>
                <a:ea typeface="Playfair Display"/>
                <a:cs typeface="Playfair Display"/>
                <a:sym typeface="Playfair Display"/>
              </a:defRPr>
            </a:lvl2pPr>
            <a:lvl3pPr lvl="2">
              <a:spcBef>
                <a:spcPts val="0"/>
              </a:spcBef>
              <a:spcAft>
                <a:spcPts val="0"/>
              </a:spcAft>
              <a:buClr>
                <a:srgbClr val="000000"/>
              </a:buClr>
              <a:buSzPts val="4500"/>
              <a:buFont typeface="Playfair Display"/>
              <a:buNone/>
              <a:defRPr sz="4500">
                <a:solidFill>
                  <a:srgbClr val="000000"/>
                </a:solidFill>
                <a:latin typeface="Playfair Display"/>
                <a:ea typeface="Playfair Display"/>
                <a:cs typeface="Playfair Display"/>
                <a:sym typeface="Playfair Display"/>
              </a:defRPr>
            </a:lvl3pPr>
            <a:lvl4pPr lvl="3">
              <a:spcBef>
                <a:spcPts val="0"/>
              </a:spcBef>
              <a:spcAft>
                <a:spcPts val="0"/>
              </a:spcAft>
              <a:buClr>
                <a:srgbClr val="000000"/>
              </a:buClr>
              <a:buSzPts val="4500"/>
              <a:buFont typeface="Playfair Display"/>
              <a:buNone/>
              <a:defRPr sz="4500">
                <a:solidFill>
                  <a:srgbClr val="000000"/>
                </a:solidFill>
                <a:latin typeface="Playfair Display"/>
                <a:ea typeface="Playfair Display"/>
                <a:cs typeface="Playfair Display"/>
                <a:sym typeface="Playfair Display"/>
              </a:defRPr>
            </a:lvl4pPr>
            <a:lvl5pPr lvl="4">
              <a:spcBef>
                <a:spcPts val="0"/>
              </a:spcBef>
              <a:spcAft>
                <a:spcPts val="0"/>
              </a:spcAft>
              <a:buClr>
                <a:srgbClr val="000000"/>
              </a:buClr>
              <a:buSzPts val="4500"/>
              <a:buFont typeface="Playfair Display"/>
              <a:buNone/>
              <a:defRPr sz="4500">
                <a:solidFill>
                  <a:srgbClr val="000000"/>
                </a:solidFill>
                <a:latin typeface="Playfair Display"/>
                <a:ea typeface="Playfair Display"/>
                <a:cs typeface="Playfair Display"/>
                <a:sym typeface="Playfair Display"/>
              </a:defRPr>
            </a:lvl5pPr>
            <a:lvl6pPr lvl="5">
              <a:spcBef>
                <a:spcPts val="0"/>
              </a:spcBef>
              <a:spcAft>
                <a:spcPts val="0"/>
              </a:spcAft>
              <a:buClr>
                <a:srgbClr val="000000"/>
              </a:buClr>
              <a:buSzPts val="4500"/>
              <a:buFont typeface="Playfair Display"/>
              <a:buNone/>
              <a:defRPr sz="4500">
                <a:solidFill>
                  <a:srgbClr val="000000"/>
                </a:solidFill>
                <a:latin typeface="Playfair Display"/>
                <a:ea typeface="Playfair Display"/>
                <a:cs typeface="Playfair Display"/>
                <a:sym typeface="Playfair Display"/>
              </a:defRPr>
            </a:lvl6pPr>
            <a:lvl7pPr lvl="6">
              <a:spcBef>
                <a:spcPts val="0"/>
              </a:spcBef>
              <a:spcAft>
                <a:spcPts val="0"/>
              </a:spcAft>
              <a:buClr>
                <a:srgbClr val="000000"/>
              </a:buClr>
              <a:buSzPts val="4500"/>
              <a:buFont typeface="Playfair Display"/>
              <a:buNone/>
              <a:defRPr sz="4500">
                <a:solidFill>
                  <a:srgbClr val="000000"/>
                </a:solidFill>
                <a:latin typeface="Playfair Display"/>
                <a:ea typeface="Playfair Display"/>
                <a:cs typeface="Playfair Display"/>
                <a:sym typeface="Playfair Display"/>
              </a:defRPr>
            </a:lvl7pPr>
            <a:lvl8pPr lvl="7">
              <a:spcBef>
                <a:spcPts val="0"/>
              </a:spcBef>
              <a:spcAft>
                <a:spcPts val="0"/>
              </a:spcAft>
              <a:buClr>
                <a:srgbClr val="000000"/>
              </a:buClr>
              <a:buSzPts val="4500"/>
              <a:buFont typeface="Playfair Display"/>
              <a:buNone/>
              <a:defRPr sz="4500">
                <a:solidFill>
                  <a:srgbClr val="000000"/>
                </a:solidFill>
                <a:latin typeface="Playfair Display"/>
                <a:ea typeface="Playfair Display"/>
                <a:cs typeface="Playfair Display"/>
                <a:sym typeface="Playfair Display"/>
              </a:defRPr>
            </a:lvl8pPr>
            <a:lvl9pPr lvl="8">
              <a:spcBef>
                <a:spcPts val="0"/>
              </a:spcBef>
              <a:spcAft>
                <a:spcPts val="0"/>
              </a:spcAft>
              <a:buClr>
                <a:srgbClr val="000000"/>
              </a:buClr>
              <a:buSzPts val="4500"/>
              <a:buFont typeface="Playfair Display"/>
              <a:buNone/>
              <a:defRPr sz="4500">
                <a:solidFill>
                  <a:srgbClr val="000000"/>
                </a:solidFill>
                <a:latin typeface="Playfair Display"/>
                <a:ea typeface="Playfair Display"/>
                <a:cs typeface="Playfair Display"/>
                <a:sym typeface="Playfair Display"/>
              </a:defRPr>
            </a:lvl9pPr>
          </a:lstStyle>
          <a:p>
            <a:endParaRPr/>
          </a:p>
        </p:txBody>
      </p:sp>
      <p:sp>
        <p:nvSpPr>
          <p:cNvPr id="97" name="Google Shape;97;p20"/>
          <p:cNvSpPr txBox="1">
            <a:spLocks noGrp="1"/>
          </p:cNvSpPr>
          <p:nvPr>
            <p:ph type="subTitle" idx="1"/>
          </p:nvPr>
        </p:nvSpPr>
        <p:spPr>
          <a:xfrm>
            <a:off x="4572000" y="1272563"/>
            <a:ext cx="3904500" cy="354300"/>
          </a:xfrm>
          <a:prstGeom prst="rect">
            <a:avLst/>
          </a:prstGeom>
        </p:spPr>
        <p:txBody>
          <a:bodyPr spcFirstLastPara="1" wrap="square" lIns="91425" tIns="91425" rIns="91425" bIns="91425" anchor="t" anchorCtr="0">
            <a:noAutofit/>
          </a:bodyPr>
          <a:lstStyle>
            <a:lvl1pPr lv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1pPr>
            <a:lvl2pPr lvl="1">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2pPr>
            <a:lvl3pPr lvl="2">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3pPr>
            <a:lvl4pPr lvl="3">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4pPr>
            <a:lvl5pPr lvl="4">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5pPr>
            <a:lvl6pPr lvl="5">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6pPr>
            <a:lvl7pPr lvl="6">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7pPr>
            <a:lvl8pPr lvl="7">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8pPr>
            <a:lvl9pPr lvl="8">
              <a:spcBef>
                <a:spcPts val="1600"/>
              </a:spcBef>
              <a:spcAft>
                <a:spcPts val="1600"/>
              </a:spcAft>
              <a:buClr>
                <a:srgbClr val="000000"/>
              </a:buClr>
              <a:buSzPts val="1400"/>
              <a:buFont typeface="Montserrat"/>
              <a:buNone/>
              <a:defRPr>
                <a:solidFill>
                  <a:srgbClr val="000000"/>
                </a:solidFill>
                <a:latin typeface="Montserrat"/>
                <a:ea typeface="Montserrat"/>
                <a:cs typeface="Montserrat"/>
                <a:sym typeface="Montserrat"/>
              </a:defRPr>
            </a:lvl9pPr>
          </a:lstStyle>
          <a:p>
            <a:endParaRPr/>
          </a:p>
        </p:txBody>
      </p:sp>
      <p:sp>
        <p:nvSpPr>
          <p:cNvPr id="98" name="Google Shape;98;p20"/>
          <p:cNvSpPr txBox="1">
            <a:spLocks noGrp="1"/>
          </p:cNvSpPr>
          <p:nvPr>
            <p:ph type="title" idx="2"/>
          </p:nvPr>
        </p:nvSpPr>
        <p:spPr>
          <a:xfrm>
            <a:off x="4572000" y="1891900"/>
            <a:ext cx="3904500" cy="561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4500"/>
              <a:buFont typeface="Playfair Display"/>
              <a:buNone/>
              <a:defRPr sz="4500">
                <a:solidFill>
                  <a:srgbClr val="A6BFA5"/>
                </a:solidFill>
                <a:latin typeface="Playfair Display"/>
                <a:ea typeface="Playfair Display"/>
                <a:cs typeface="Playfair Display"/>
                <a:sym typeface="Playfair Display"/>
              </a:defRPr>
            </a:lvl1pPr>
            <a:lvl2pPr lvl="1" rtl="0">
              <a:spcBef>
                <a:spcPts val="0"/>
              </a:spcBef>
              <a:spcAft>
                <a:spcPts val="0"/>
              </a:spcAft>
              <a:buClr>
                <a:srgbClr val="000000"/>
              </a:buClr>
              <a:buSzPts val="4500"/>
              <a:buFont typeface="Playfair Display"/>
              <a:buNone/>
              <a:defRPr sz="4500">
                <a:solidFill>
                  <a:srgbClr val="000000"/>
                </a:solidFill>
                <a:latin typeface="Playfair Display"/>
                <a:ea typeface="Playfair Display"/>
                <a:cs typeface="Playfair Display"/>
                <a:sym typeface="Playfair Display"/>
              </a:defRPr>
            </a:lvl2pPr>
            <a:lvl3pPr lvl="2" rtl="0">
              <a:spcBef>
                <a:spcPts val="0"/>
              </a:spcBef>
              <a:spcAft>
                <a:spcPts val="0"/>
              </a:spcAft>
              <a:buClr>
                <a:srgbClr val="000000"/>
              </a:buClr>
              <a:buSzPts val="4500"/>
              <a:buFont typeface="Playfair Display"/>
              <a:buNone/>
              <a:defRPr sz="4500">
                <a:solidFill>
                  <a:srgbClr val="000000"/>
                </a:solidFill>
                <a:latin typeface="Playfair Display"/>
                <a:ea typeface="Playfair Display"/>
                <a:cs typeface="Playfair Display"/>
                <a:sym typeface="Playfair Display"/>
              </a:defRPr>
            </a:lvl3pPr>
            <a:lvl4pPr lvl="3" rtl="0">
              <a:spcBef>
                <a:spcPts val="0"/>
              </a:spcBef>
              <a:spcAft>
                <a:spcPts val="0"/>
              </a:spcAft>
              <a:buClr>
                <a:srgbClr val="000000"/>
              </a:buClr>
              <a:buSzPts val="4500"/>
              <a:buFont typeface="Playfair Display"/>
              <a:buNone/>
              <a:defRPr sz="4500">
                <a:solidFill>
                  <a:srgbClr val="000000"/>
                </a:solidFill>
                <a:latin typeface="Playfair Display"/>
                <a:ea typeface="Playfair Display"/>
                <a:cs typeface="Playfair Display"/>
                <a:sym typeface="Playfair Display"/>
              </a:defRPr>
            </a:lvl4pPr>
            <a:lvl5pPr lvl="4" rtl="0">
              <a:spcBef>
                <a:spcPts val="0"/>
              </a:spcBef>
              <a:spcAft>
                <a:spcPts val="0"/>
              </a:spcAft>
              <a:buClr>
                <a:srgbClr val="000000"/>
              </a:buClr>
              <a:buSzPts val="4500"/>
              <a:buFont typeface="Playfair Display"/>
              <a:buNone/>
              <a:defRPr sz="4500">
                <a:solidFill>
                  <a:srgbClr val="000000"/>
                </a:solidFill>
                <a:latin typeface="Playfair Display"/>
                <a:ea typeface="Playfair Display"/>
                <a:cs typeface="Playfair Display"/>
                <a:sym typeface="Playfair Display"/>
              </a:defRPr>
            </a:lvl5pPr>
            <a:lvl6pPr lvl="5" rtl="0">
              <a:spcBef>
                <a:spcPts val="0"/>
              </a:spcBef>
              <a:spcAft>
                <a:spcPts val="0"/>
              </a:spcAft>
              <a:buClr>
                <a:srgbClr val="000000"/>
              </a:buClr>
              <a:buSzPts val="4500"/>
              <a:buFont typeface="Playfair Display"/>
              <a:buNone/>
              <a:defRPr sz="4500">
                <a:solidFill>
                  <a:srgbClr val="000000"/>
                </a:solidFill>
                <a:latin typeface="Playfair Display"/>
                <a:ea typeface="Playfair Display"/>
                <a:cs typeface="Playfair Display"/>
                <a:sym typeface="Playfair Display"/>
              </a:defRPr>
            </a:lvl6pPr>
            <a:lvl7pPr lvl="6" rtl="0">
              <a:spcBef>
                <a:spcPts val="0"/>
              </a:spcBef>
              <a:spcAft>
                <a:spcPts val="0"/>
              </a:spcAft>
              <a:buClr>
                <a:srgbClr val="000000"/>
              </a:buClr>
              <a:buSzPts val="4500"/>
              <a:buFont typeface="Playfair Display"/>
              <a:buNone/>
              <a:defRPr sz="4500">
                <a:solidFill>
                  <a:srgbClr val="000000"/>
                </a:solidFill>
                <a:latin typeface="Playfair Display"/>
                <a:ea typeface="Playfair Display"/>
                <a:cs typeface="Playfair Display"/>
                <a:sym typeface="Playfair Display"/>
              </a:defRPr>
            </a:lvl7pPr>
            <a:lvl8pPr lvl="7" rtl="0">
              <a:spcBef>
                <a:spcPts val="0"/>
              </a:spcBef>
              <a:spcAft>
                <a:spcPts val="0"/>
              </a:spcAft>
              <a:buClr>
                <a:srgbClr val="000000"/>
              </a:buClr>
              <a:buSzPts val="4500"/>
              <a:buFont typeface="Playfair Display"/>
              <a:buNone/>
              <a:defRPr sz="4500">
                <a:solidFill>
                  <a:srgbClr val="000000"/>
                </a:solidFill>
                <a:latin typeface="Playfair Display"/>
                <a:ea typeface="Playfair Display"/>
                <a:cs typeface="Playfair Display"/>
                <a:sym typeface="Playfair Display"/>
              </a:defRPr>
            </a:lvl8pPr>
            <a:lvl9pPr lvl="8" rtl="0">
              <a:spcBef>
                <a:spcPts val="0"/>
              </a:spcBef>
              <a:spcAft>
                <a:spcPts val="0"/>
              </a:spcAft>
              <a:buClr>
                <a:srgbClr val="000000"/>
              </a:buClr>
              <a:buSzPts val="4500"/>
              <a:buFont typeface="Playfair Display"/>
              <a:buNone/>
              <a:defRPr sz="4500">
                <a:solidFill>
                  <a:srgbClr val="000000"/>
                </a:solidFill>
                <a:latin typeface="Playfair Display"/>
                <a:ea typeface="Playfair Display"/>
                <a:cs typeface="Playfair Display"/>
                <a:sym typeface="Playfair Display"/>
              </a:defRPr>
            </a:lvl9pPr>
          </a:lstStyle>
          <a:p>
            <a:endParaRPr/>
          </a:p>
        </p:txBody>
      </p:sp>
      <p:sp>
        <p:nvSpPr>
          <p:cNvPr id="99" name="Google Shape;99;p20"/>
          <p:cNvSpPr txBox="1">
            <a:spLocks noGrp="1"/>
          </p:cNvSpPr>
          <p:nvPr>
            <p:ph type="subTitle" idx="3"/>
          </p:nvPr>
        </p:nvSpPr>
        <p:spPr>
          <a:xfrm>
            <a:off x="4572000" y="2669325"/>
            <a:ext cx="3904500" cy="3543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1pPr>
            <a:lvl2pPr lvl="1"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2pPr>
            <a:lvl3pPr lvl="2"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3pPr>
            <a:lvl4pPr lvl="3"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4pPr>
            <a:lvl5pPr lvl="4"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5pPr>
            <a:lvl6pPr lvl="5"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6pPr>
            <a:lvl7pPr lvl="6"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7pPr>
            <a:lvl8pPr lvl="7"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8pPr>
            <a:lvl9pPr lvl="8" rtl="0">
              <a:spcBef>
                <a:spcPts val="1600"/>
              </a:spcBef>
              <a:spcAft>
                <a:spcPts val="1600"/>
              </a:spcAft>
              <a:buClr>
                <a:srgbClr val="000000"/>
              </a:buClr>
              <a:buSzPts val="1400"/>
              <a:buFont typeface="Montserrat"/>
              <a:buNone/>
              <a:defRPr>
                <a:solidFill>
                  <a:srgbClr val="000000"/>
                </a:solidFill>
                <a:latin typeface="Montserrat"/>
                <a:ea typeface="Montserrat"/>
                <a:cs typeface="Montserrat"/>
                <a:sym typeface="Montserrat"/>
              </a:defRPr>
            </a:lvl9pPr>
          </a:lstStyle>
          <a:p>
            <a:endParaRPr/>
          </a:p>
        </p:txBody>
      </p:sp>
      <p:sp>
        <p:nvSpPr>
          <p:cNvPr id="100" name="Google Shape;100;p20"/>
          <p:cNvSpPr txBox="1">
            <a:spLocks noGrp="1"/>
          </p:cNvSpPr>
          <p:nvPr>
            <p:ph type="title" idx="4"/>
          </p:nvPr>
        </p:nvSpPr>
        <p:spPr>
          <a:xfrm>
            <a:off x="4572000" y="3364200"/>
            <a:ext cx="3904500" cy="561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4500"/>
              <a:buFont typeface="Playfair Display"/>
              <a:buNone/>
              <a:defRPr sz="4500">
                <a:solidFill>
                  <a:srgbClr val="A6BFA5"/>
                </a:solidFill>
                <a:latin typeface="Playfair Display"/>
                <a:ea typeface="Playfair Display"/>
                <a:cs typeface="Playfair Display"/>
                <a:sym typeface="Playfair Display"/>
              </a:defRPr>
            </a:lvl1pPr>
            <a:lvl2pPr lvl="1" rtl="0">
              <a:spcBef>
                <a:spcPts val="0"/>
              </a:spcBef>
              <a:spcAft>
                <a:spcPts val="0"/>
              </a:spcAft>
              <a:buClr>
                <a:srgbClr val="000000"/>
              </a:buClr>
              <a:buSzPts val="4500"/>
              <a:buFont typeface="Playfair Display"/>
              <a:buNone/>
              <a:defRPr sz="4500">
                <a:solidFill>
                  <a:srgbClr val="000000"/>
                </a:solidFill>
                <a:latin typeface="Playfair Display"/>
                <a:ea typeface="Playfair Display"/>
                <a:cs typeface="Playfair Display"/>
                <a:sym typeface="Playfair Display"/>
              </a:defRPr>
            </a:lvl2pPr>
            <a:lvl3pPr lvl="2" rtl="0">
              <a:spcBef>
                <a:spcPts val="0"/>
              </a:spcBef>
              <a:spcAft>
                <a:spcPts val="0"/>
              </a:spcAft>
              <a:buClr>
                <a:srgbClr val="000000"/>
              </a:buClr>
              <a:buSzPts val="4500"/>
              <a:buFont typeface="Playfair Display"/>
              <a:buNone/>
              <a:defRPr sz="4500">
                <a:solidFill>
                  <a:srgbClr val="000000"/>
                </a:solidFill>
                <a:latin typeface="Playfair Display"/>
                <a:ea typeface="Playfair Display"/>
                <a:cs typeface="Playfair Display"/>
                <a:sym typeface="Playfair Display"/>
              </a:defRPr>
            </a:lvl3pPr>
            <a:lvl4pPr lvl="3" rtl="0">
              <a:spcBef>
                <a:spcPts val="0"/>
              </a:spcBef>
              <a:spcAft>
                <a:spcPts val="0"/>
              </a:spcAft>
              <a:buClr>
                <a:srgbClr val="000000"/>
              </a:buClr>
              <a:buSzPts val="4500"/>
              <a:buFont typeface="Playfair Display"/>
              <a:buNone/>
              <a:defRPr sz="4500">
                <a:solidFill>
                  <a:srgbClr val="000000"/>
                </a:solidFill>
                <a:latin typeface="Playfair Display"/>
                <a:ea typeface="Playfair Display"/>
                <a:cs typeface="Playfair Display"/>
                <a:sym typeface="Playfair Display"/>
              </a:defRPr>
            </a:lvl4pPr>
            <a:lvl5pPr lvl="4" rtl="0">
              <a:spcBef>
                <a:spcPts val="0"/>
              </a:spcBef>
              <a:spcAft>
                <a:spcPts val="0"/>
              </a:spcAft>
              <a:buClr>
                <a:srgbClr val="000000"/>
              </a:buClr>
              <a:buSzPts val="4500"/>
              <a:buFont typeface="Playfair Display"/>
              <a:buNone/>
              <a:defRPr sz="4500">
                <a:solidFill>
                  <a:srgbClr val="000000"/>
                </a:solidFill>
                <a:latin typeface="Playfair Display"/>
                <a:ea typeface="Playfair Display"/>
                <a:cs typeface="Playfair Display"/>
                <a:sym typeface="Playfair Display"/>
              </a:defRPr>
            </a:lvl5pPr>
            <a:lvl6pPr lvl="5" rtl="0">
              <a:spcBef>
                <a:spcPts val="0"/>
              </a:spcBef>
              <a:spcAft>
                <a:spcPts val="0"/>
              </a:spcAft>
              <a:buClr>
                <a:srgbClr val="000000"/>
              </a:buClr>
              <a:buSzPts val="4500"/>
              <a:buFont typeface="Playfair Display"/>
              <a:buNone/>
              <a:defRPr sz="4500">
                <a:solidFill>
                  <a:srgbClr val="000000"/>
                </a:solidFill>
                <a:latin typeface="Playfair Display"/>
                <a:ea typeface="Playfair Display"/>
                <a:cs typeface="Playfair Display"/>
                <a:sym typeface="Playfair Display"/>
              </a:defRPr>
            </a:lvl6pPr>
            <a:lvl7pPr lvl="6" rtl="0">
              <a:spcBef>
                <a:spcPts val="0"/>
              </a:spcBef>
              <a:spcAft>
                <a:spcPts val="0"/>
              </a:spcAft>
              <a:buClr>
                <a:srgbClr val="000000"/>
              </a:buClr>
              <a:buSzPts val="4500"/>
              <a:buFont typeface="Playfair Display"/>
              <a:buNone/>
              <a:defRPr sz="4500">
                <a:solidFill>
                  <a:srgbClr val="000000"/>
                </a:solidFill>
                <a:latin typeface="Playfair Display"/>
                <a:ea typeface="Playfair Display"/>
                <a:cs typeface="Playfair Display"/>
                <a:sym typeface="Playfair Display"/>
              </a:defRPr>
            </a:lvl7pPr>
            <a:lvl8pPr lvl="7" rtl="0">
              <a:spcBef>
                <a:spcPts val="0"/>
              </a:spcBef>
              <a:spcAft>
                <a:spcPts val="0"/>
              </a:spcAft>
              <a:buClr>
                <a:srgbClr val="000000"/>
              </a:buClr>
              <a:buSzPts val="4500"/>
              <a:buFont typeface="Playfair Display"/>
              <a:buNone/>
              <a:defRPr sz="4500">
                <a:solidFill>
                  <a:srgbClr val="000000"/>
                </a:solidFill>
                <a:latin typeface="Playfair Display"/>
                <a:ea typeface="Playfair Display"/>
                <a:cs typeface="Playfair Display"/>
                <a:sym typeface="Playfair Display"/>
              </a:defRPr>
            </a:lvl8pPr>
            <a:lvl9pPr lvl="8" rtl="0">
              <a:spcBef>
                <a:spcPts val="0"/>
              </a:spcBef>
              <a:spcAft>
                <a:spcPts val="0"/>
              </a:spcAft>
              <a:buClr>
                <a:srgbClr val="000000"/>
              </a:buClr>
              <a:buSzPts val="4500"/>
              <a:buFont typeface="Playfair Display"/>
              <a:buNone/>
              <a:defRPr sz="4500">
                <a:solidFill>
                  <a:srgbClr val="000000"/>
                </a:solidFill>
                <a:latin typeface="Playfair Display"/>
                <a:ea typeface="Playfair Display"/>
                <a:cs typeface="Playfair Display"/>
                <a:sym typeface="Playfair Display"/>
              </a:defRPr>
            </a:lvl9pPr>
          </a:lstStyle>
          <a:p>
            <a:endParaRPr/>
          </a:p>
        </p:txBody>
      </p:sp>
      <p:sp>
        <p:nvSpPr>
          <p:cNvPr id="101" name="Google Shape;101;p20"/>
          <p:cNvSpPr txBox="1">
            <a:spLocks noGrp="1"/>
          </p:cNvSpPr>
          <p:nvPr>
            <p:ph type="subTitle" idx="5"/>
          </p:nvPr>
        </p:nvSpPr>
        <p:spPr>
          <a:xfrm>
            <a:off x="4572000" y="4141500"/>
            <a:ext cx="3904500" cy="3543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1pPr>
            <a:lvl2pPr lvl="1"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2pPr>
            <a:lvl3pPr lvl="2"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3pPr>
            <a:lvl4pPr lvl="3"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4pPr>
            <a:lvl5pPr lvl="4"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5pPr>
            <a:lvl6pPr lvl="5"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6pPr>
            <a:lvl7pPr lvl="6"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7pPr>
            <a:lvl8pPr lvl="7"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8pPr>
            <a:lvl9pPr lvl="8" rtl="0">
              <a:spcBef>
                <a:spcPts val="1600"/>
              </a:spcBef>
              <a:spcAft>
                <a:spcPts val="1600"/>
              </a:spcAft>
              <a:buClr>
                <a:srgbClr val="000000"/>
              </a:buClr>
              <a:buSzPts val="1400"/>
              <a:buFont typeface="Montserrat"/>
              <a:buNone/>
              <a:defRPr>
                <a:solidFill>
                  <a:srgbClr val="000000"/>
                </a:solidFill>
                <a:latin typeface="Montserrat"/>
                <a:ea typeface="Montserrat"/>
                <a:cs typeface="Montserrat"/>
                <a:sym typeface="Montserrat"/>
              </a:defRPr>
            </a:lvl9pPr>
          </a:lstStyle>
          <a:p>
            <a:endParaRPr/>
          </a:p>
        </p:txBody>
      </p:sp>
      <p:sp>
        <p:nvSpPr>
          <p:cNvPr id="102" name="Google Shape;102;p20"/>
          <p:cNvSpPr/>
          <p:nvPr/>
        </p:nvSpPr>
        <p:spPr>
          <a:xfrm>
            <a:off x="0" y="0"/>
            <a:ext cx="3904500" cy="5143500"/>
          </a:xfrm>
          <a:prstGeom prst="rect">
            <a:avLst/>
          </a:prstGeom>
          <a:solidFill>
            <a:srgbClr val="A6B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p:nvPr/>
        </p:nvSpPr>
        <p:spPr>
          <a:xfrm>
            <a:off x="4570200" y="0"/>
            <a:ext cx="45738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title"/>
          </p:nvPr>
        </p:nvSpPr>
        <p:spPr>
          <a:xfrm>
            <a:off x="5226600" y="2377921"/>
            <a:ext cx="3262500" cy="621600"/>
          </a:xfrm>
          <a:prstGeom prst="rect">
            <a:avLst/>
          </a:prstGeom>
        </p:spPr>
        <p:txBody>
          <a:bodyPr spcFirstLastPara="1" wrap="square" lIns="91425" tIns="91425" rIns="91425" bIns="91425" anchor="b" anchorCtr="0">
            <a:noAutofit/>
          </a:bodyPr>
          <a:lstStyle>
            <a:lvl1pPr lvl="0">
              <a:spcBef>
                <a:spcPts val="0"/>
              </a:spcBef>
              <a:spcAft>
                <a:spcPts val="0"/>
              </a:spcAft>
              <a:buClr>
                <a:srgbClr val="FFFFFF"/>
              </a:buClr>
              <a:buSzPts val="2500"/>
              <a:buFont typeface="Playfair Display"/>
              <a:buNone/>
              <a:defRPr sz="4000" b="1">
                <a:solidFill>
                  <a:srgbClr val="FFFFFF"/>
                </a:solidFill>
                <a:latin typeface="Playfair Display"/>
                <a:ea typeface="Playfair Display"/>
                <a:cs typeface="Playfair Display"/>
                <a:sym typeface="Playfair Display"/>
              </a:defRPr>
            </a:lvl1pPr>
            <a:lvl2pPr lvl="1">
              <a:spcBef>
                <a:spcPts val="0"/>
              </a:spcBef>
              <a:spcAft>
                <a:spcPts val="0"/>
              </a:spcAft>
              <a:buClr>
                <a:srgbClr val="FFFFFF"/>
              </a:buClr>
              <a:buSzPts val="2500"/>
              <a:buFont typeface="Playfair Display"/>
              <a:buNone/>
              <a:defRPr sz="2500" b="1">
                <a:solidFill>
                  <a:srgbClr val="FFFFFF"/>
                </a:solidFill>
                <a:latin typeface="Playfair Display"/>
                <a:ea typeface="Playfair Display"/>
                <a:cs typeface="Playfair Display"/>
                <a:sym typeface="Playfair Display"/>
              </a:defRPr>
            </a:lvl2pPr>
            <a:lvl3pPr lvl="2">
              <a:spcBef>
                <a:spcPts val="0"/>
              </a:spcBef>
              <a:spcAft>
                <a:spcPts val="0"/>
              </a:spcAft>
              <a:buClr>
                <a:srgbClr val="FFFFFF"/>
              </a:buClr>
              <a:buSzPts val="2500"/>
              <a:buFont typeface="Playfair Display"/>
              <a:buNone/>
              <a:defRPr sz="2500" b="1">
                <a:solidFill>
                  <a:srgbClr val="FFFFFF"/>
                </a:solidFill>
                <a:latin typeface="Playfair Display"/>
                <a:ea typeface="Playfair Display"/>
                <a:cs typeface="Playfair Display"/>
                <a:sym typeface="Playfair Display"/>
              </a:defRPr>
            </a:lvl3pPr>
            <a:lvl4pPr lvl="3">
              <a:spcBef>
                <a:spcPts val="0"/>
              </a:spcBef>
              <a:spcAft>
                <a:spcPts val="0"/>
              </a:spcAft>
              <a:buClr>
                <a:srgbClr val="FFFFFF"/>
              </a:buClr>
              <a:buSzPts val="2500"/>
              <a:buFont typeface="Playfair Display"/>
              <a:buNone/>
              <a:defRPr sz="2500" b="1">
                <a:solidFill>
                  <a:srgbClr val="FFFFFF"/>
                </a:solidFill>
                <a:latin typeface="Playfair Display"/>
                <a:ea typeface="Playfair Display"/>
                <a:cs typeface="Playfair Display"/>
                <a:sym typeface="Playfair Display"/>
              </a:defRPr>
            </a:lvl4pPr>
            <a:lvl5pPr lvl="4">
              <a:spcBef>
                <a:spcPts val="0"/>
              </a:spcBef>
              <a:spcAft>
                <a:spcPts val="0"/>
              </a:spcAft>
              <a:buClr>
                <a:srgbClr val="FFFFFF"/>
              </a:buClr>
              <a:buSzPts val="2500"/>
              <a:buFont typeface="Playfair Display"/>
              <a:buNone/>
              <a:defRPr sz="2500" b="1">
                <a:solidFill>
                  <a:srgbClr val="FFFFFF"/>
                </a:solidFill>
                <a:latin typeface="Playfair Display"/>
                <a:ea typeface="Playfair Display"/>
                <a:cs typeface="Playfair Display"/>
                <a:sym typeface="Playfair Display"/>
              </a:defRPr>
            </a:lvl5pPr>
            <a:lvl6pPr lvl="5">
              <a:spcBef>
                <a:spcPts val="0"/>
              </a:spcBef>
              <a:spcAft>
                <a:spcPts val="0"/>
              </a:spcAft>
              <a:buClr>
                <a:srgbClr val="FFFFFF"/>
              </a:buClr>
              <a:buSzPts val="2500"/>
              <a:buFont typeface="Playfair Display"/>
              <a:buNone/>
              <a:defRPr sz="2500" b="1">
                <a:solidFill>
                  <a:srgbClr val="FFFFFF"/>
                </a:solidFill>
                <a:latin typeface="Playfair Display"/>
                <a:ea typeface="Playfair Display"/>
                <a:cs typeface="Playfair Display"/>
                <a:sym typeface="Playfair Display"/>
              </a:defRPr>
            </a:lvl6pPr>
            <a:lvl7pPr lvl="6">
              <a:spcBef>
                <a:spcPts val="0"/>
              </a:spcBef>
              <a:spcAft>
                <a:spcPts val="0"/>
              </a:spcAft>
              <a:buClr>
                <a:srgbClr val="FFFFFF"/>
              </a:buClr>
              <a:buSzPts val="2500"/>
              <a:buFont typeface="Playfair Display"/>
              <a:buNone/>
              <a:defRPr sz="2500" b="1">
                <a:solidFill>
                  <a:srgbClr val="FFFFFF"/>
                </a:solidFill>
                <a:latin typeface="Playfair Display"/>
                <a:ea typeface="Playfair Display"/>
                <a:cs typeface="Playfair Display"/>
                <a:sym typeface="Playfair Display"/>
              </a:defRPr>
            </a:lvl7pPr>
            <a:lvl8pPr lvl="7">
              <a:spcBef>
                <a:spcPts val="0"/>
              </a:spcBef>
              <a:spcAft>
                <a:spcPts val="0"/>
              </a:spcAft>
              <a:buClr>
                <a:srgbClr val="FFFFFF"/>
              </a:buClr>
              <a:buSzPts val="2500"/>
              <a:buFont typeface="Playfair Display"/>
              <a:buNone/>
              <a:defRPr sz="2500" b="1">
                <a:solidFill>
                  <a:srgbClr val="FFFFFF"/>
                </a:solidFill>
                <a:latin typeface="Playfair Display"/>
                <a:ea typeface="Playfair Display"/>
                <a:cs typeface="Playfair Display"/>
                <a:sym typeface="Playfair Display"/>
              </a:defRPr>
            </a:lvl8pPr>
            <a:lvl9pPr lvl="8">
              <a:spcBef>
                <a:spcPts val="0"/>
              </a:spcBef>
              <a:spcAft>
                <a:spcPts val="0"/>
              </a:spcAft>
              <a:buClr>
                <a:srgbClr val="FFFFFF"/>
              </a:buClr>
              <a:buSzPts val="2500"/>
              <a:buFont typeface="Playfair Display"/>
              <a:buNone/>
              <a:defRPr sz="2500" b="1">
                <a:solidFill>
                  <a:srgbClr val="FFFFFF"/>
                </a:solidFill>
                <a:latin typeface="Playfair Display"/>
                <a:ea typeface="Playfair Display"/>
                <a:cs typeface="Playfair Display"/>
                <a:sym typeface="Playfair Display"/>
              </a:defRPr>
            </a:lvl9pPr>
          </a:lstStyle>
          <a:p>
            <a:endParaRPr/>
          </a:p>
        </p:txBody>
      </p:sp>
      <p:sp>
        <p:nvSpPr>
          <p:cNvPr id="15" name="Google Shape;15;p3"/>
          <p:cNvSpPr txBox="1">
            <a:spLocks noGrp="1"/>
          </p:cNvSpPr>
          <p:nvPr>
            <p:ph type="subTitle" idx="1"/>
          </p:nvPr>
        </p:nvSpPr>
        <p:spPr>
          <a:xfrm>
            <a:off x="5226600" y="2965163"/>
            <a:ext cx="3262500" cy="84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400"/>
              <a:buFont typeface="Montserrat"/>
              <a:buNone/>
              <a:defRPr sz="1400">
                <a:solidFill>
                  <a:srgbClr val="FFFFFF"/>
                </a:solidFill>
                <a:latin typeface="Montserrat"/>
                <a:ea typeface="Montserrat"/>
                <a:cs typeface="Montserrat"/>
                <a:sym typeface="Montserrat"/>
              </a:defRPr>
            </a:lvl1pPr>
            <a:lvl2pPr lvl="1" rtl="0">
              <a:spcBef>
                <a:spcPts val="160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2pPr>
            <a:lvl3pPr lvl="2" rtl="0">
              <a:spcBef>
                <a:spcPts val="160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3pPr>
            <a:lvl4pPr lvl="3" rtl="0">
              <a:spcBef>
                <a:spcPts val="160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4pPr>
            <a:lvl5pPr lvl="4" rtl="0">
              <a:spcBef>
                <a:spcPts val="160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5pPr>
            <a:lvl6pPr lvl="5" rtl="0">
              <a:spcBef>
                <a:spcPts val="160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6pPr>
            <a:lvl7pPr lvl="6" rtl="0">
              <a:spcBef>
                <a:spcPts val="160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7pPr>
            <a:lvl8pPr lvl="7" rtl="0">
              <a:spcBef>
                <a:spcPts val="160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8pPr>
            <a:lvl9pPr lvl="8" rtl="0">
              <a:spcBef>
                <a:spcPts val="1600"/>
              </a:spcBef>
              <a:spcAft>
                <a:spcPts val="1600"/>
              </a:spcAft>
              <a:buClr>
                <a:srgbClr val="FFFFFF"/>
              </a:buClr>
              <a:buSzPts val="1400"/>
              <a:buFont typeface="Montserrat"/>
              <a:buNone/>
              <a:defRPr>
                <a:solidFill>
                  <a:srgbClr val="FFFFFF"/>
                </a:solidFill>
                <a:latin typeface="Montserrat"/>
                <a:ea typeface="Montserrat"/>
                <a:cs typeface="Montserrat"/>
                <a:sym typeface="Montserrat"/>
              </a:defRPr>
            </a:lvl9pPr>
          </a:lstStyle>
          <a:p>
            <a:endParaRPr/>
          </a:p>
        </p:txBody>
      </p:sp>
      <p:sp>
        <p:nvSpPr>
          <p:cNvPr id="16" name="Google Shape;16;p3"/>
          <p:cNvSpPr txBox="1">
            <a:spLocks noGrp="1"/>
          </p:cNvSpPr>
          <p:nvPr>
            <p:ph type="title" idx="2" hasCustomPrompt="1"/>
          </p:nvPr>
        </p:nvSpPr>
        <p:spPr>
          <a:xfrm>
            <a:off x="5226600" y="1592817"/>
            <a:ext cx="3262500" cy="459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100"/>
              <a:buFont typeface="Playfair Display"/>
              <a:buNone/>
              <a:defRPr sz="4000" b="1">
                <a:solidFill>
                  <a:schemeClr val="lt1"/>
                </a:solidFill>
                <a:latin typeface="Playfair Display"/>
                <a:ea typeface="Playfair Display"/>
                <a:cs typeface="Playfair Display"/>
                <a:sym typeface="Playfair Display"/>
              </a:defRPr>
            </a:lvl1pPr>
            <a:lvl2pPr lvl="1" rtl="0">
              <a:spcBef>
                <a:spcPts val="0"/>
              </a:spcBef>
              <a:spcAft>
                <a:spcPts val="0"/>
              </a:spcAft>
              <a:buClr>
                <a:srgbClr val="FFFFFF"/>
              </a:buClr>
              <a:buSzPts val="2100"/>
              <a:buFont typeface="Playfair Display"/>
              <a:buNone/>
              <a:defRPr sz="2100">
                <a:solidFill>
                  <a:srgbClr val="FFFFFF"/>
                </a:solidFill>
                <a:latin typeface="Playfair Display"/>
                <a:ea typeface="Playfair Display"/>
                <a:cs typeface="Playfair Display"/>
                <a:sym typeface="Playfair Display"/>
              </a:defRPr>
            </a:lvl2pPr>
            <a:lvl3pPr lvl="2" rtl="0">
              <a:spcBef>
                <a:spcPts val="0"/>
              </a:spcBef>
              <a:spcAft>
                <a:spcPts val="0"/>
              </a:spcAft>
              <a:buClr>
                <a:srgbClr val="FFFFFF"/>
              </a:buClr>
              <a:buSzPts val="2100"/>
              <a:buFont typeface="Playfair Display"/>
              <a:buNone/>
              <a:defRPr sz="2100">
                <a:solidFill>
                  <a:srgbClr val="FFFFFF"/>
                </a:solidFill>
                <a:latin typeface="Playfair Display"/>
                <a:ea typeface="Playfair Display"/>
                <a:cs typeface="Playfair Display"/>
                <a:sym typeface="Playfair Display"/>
              </a:defRPr>
            </a:lvl3pPr>
            <a:lvl4pPr lvl="3" rtl="0">
              <a:spcBef>
                <a:spcPts val="0"/>
              </a:spcBef>
              <a:spcAft>
                <a:spcPts val="0"/>
              </a:spcAft>
              <a:buClr>
                <a:srgbClr val="FFFFFF"/>
              </a:buClr>
              <a:buSzPts val="2100"/>
              <a:buFont typeface="Playfair Display"/>
              <a:buNone/>
              <a:defRPr sz="2100">
                <a:solidFill>
                  <a:srgbClr val="FFFFFF"/>
                </a:solidFill>
                <a:latin typeface="Playfair Display"/>
                <a:ea typeface="Playfair Display"/>
                <a:cs typeface="Playfair Display"/>
                <a:sym typeface="Playfair Display"/>
              </a:defRPr>
            </a:lvl4pPr>
            <a:lvl5pPr lvl="4" rtl="0">
              <a:spcBef>
                <a:spcPts val="0"/>
              </a:spcBef>
              <a:spcAft>
                <a:spcPts val="0"/>
              </a:spcAft>
              <a:buClr>
                <a:srgbClr val="FFFFFF"/>
              </a:buClr>
              <a:buSzPts val="2100"/>
              <a:buFont typeface="Playfair Display"/>
              <a:buNone/>
              <a:defRPr sz="2100">
                <a:solidFill>
                  <a:srgbClr val="FFFFFF"/>
                </a:solidFill>
                <a:latin typeface="Playfair Display"/>
                <a:ea typeface="Playfair Display"/>
                <a:cs typeface="Playfair Display"/>
                <a:sym typeface="Playfair Display"/>
              </a:defRPr>
            </a:lvl5pPr>
            <a:lvl6pPr lvl="5" rtl="0">
              <a:spcBef>
                <a:spcPts val="0"/>
              </a:spcBef>
              <a:spcAft>
                <a:spcPts val="0"/>
              </a:spcAft>
              <a:buClr>
                <a:srgbClr val="FFFFFF"/>
              </a:buClr>
              <a:buSzPts val="2100"/>
              <a:buFont typeface="Playfair Display"/>
              <a:buNone/>
              <a:defRPr sz="2100">
                <a:solidFill>
                  <a:srgbClr val="FFFFFF"/>
                </a:solidFill>
                <a:latin typeface="Playfair Display"/>
                <a:ea typeface="Playfair Display"/>
                <a:cs typeface="Playfair Display"/>
                <a:sym typeface="Playfair Display"/>
              </a:defRPr>
            </a:lvl6pPr>
            <a:lvl7pPr lvl="6" rtl="0">
              <a:spcBef>
                <a:spcPts val="0"/>
              </a:spcBef>
              <a:spcAft>
                <a:spcPts val="0"/>
              </a:spcAft>
              <a:buClr>
                <a:srgbClr val="FFFFFF"/>
              </a:buClr>
              <a:buSzPts val="2100"/>
              <a:buFont typeface="Playfair Display"/>
              <a:buNone/>
              <a:defRPr sz="2100">
                <a:solidFill>
                  <a:srgbClr val="FFFFFF"/>
                </a:solidFill>
                <a:latin typeface="Playfair Display"/>
                <a:ea typeface="Playfair Display"/>
                <a:cs typeface="Playfair Display"/>
                <a:sym typeface="Playfair Display"/>
              </a:defRPr>
            </a:lvl7pPr>
            <a:lvl8pPr lvl="7" rtl="0">
              <a:spcBef>
                <a:spcPts val="0"/>
              </a:spcBef>
              <a:spcAft>
                <a:spcPts val="0"/>
              </a:spcAft>
              <a:buClr>
                <a:srgbClr val="FFFFFF"/>
              </a:buClr>
              <a:buSzPts val="2100"/>
              <a:buFont typeface="Playfair Display"/>
              <a:buNone/>
              <a:defRPr sz="2100">
                <a:solidFill>
                  <a:srgbClr val="FFFFFF"/>
                </a:solidFill>
                <a:latin typeface="Playfair Display"/>
                <a:ea typeface="Playfair Display"/>
                <a:cs typeface="Playfair Display"/>
                <a:sym typeface="Playfair Display"/>
              </a:defRPr>
            </a:lvl8pPr>
            <a:lvl9pPr lvl="8" rtl="0">
              <a:spcBef>
                <a:spcPts val="0"/>
              </a:spcBef>
              <a:spcAft>
                <a:spcPts val="0"/>
              </a:spcAft>
              <a:buClr>
                <a:srgbClr val="FFFFFF"/>
              </a:buClr>
              <a:buSzPts val="2100"/>
              <a:buFont typeface="Playfair Display"/>
              <a:buNone/>
              <a:defRPr sz="2100">
                <a:solidFill>
                  <a:srgbClr val="FFFFFF"/>
                </a:solidFill>
                <a:latin typeface="Playfair Display"/>
                <a:ea typeface="Playfair Display"/>
                <a:cs typeface="Playfair Display"/>
                <a:sym typeface="Playfair Display"/>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three columns 2">
  <p:cSld name="CUSTOM_8">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667500" y="868680"/>
            <a:ext cx="78090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Montserrat"/>
              <a:buNone/>
              <a:defRPr sz="2500" b="1">
                <a:latin typeface="Playfair Display"/>
                <a:ea typeface="Playfair Display"/>
                <a:cs typeface="Playfair Display"/>
                <a:sym typeface="Playfair Display"/>
              </a:defRPr>
            </a:lvl1pPr>
            <a:lvl2pPr lvl="1" algn="ctr" rtl="0">
              <a:spcBef>
                <a:spcPts val="0"/>
              </a:spcBef>
              <a:spcAft>
                <a:spcPts val="0"/>
              </a:spcAft>
              <a:buSzPts val="2100"/>
              <a:buFont typeface="Montserrat"/>
              <a:buNone/>
              <a:defRPr sz="2100" b="1">
                <a:latin typeface="Montserrat"/>
                <a:ea typeface="Montserrat"/>
                <a:cs typeface="Montserrat"/>
                <a:sym typeface="Montserrat"/>
              </a:defRPr>
            </a:lvl2pPr>
            <a:lvl3pPr lvl="2" algn="ctr" rtl="0">
              <a:spcBef>
                <a:spcPts val="0"/>
              </a:spcBef>
              <a:spcAft>
                <a:spcPts val="0"/>
              </a:spcAft>
              <a:buSzPts val="2100"/>
              <a:buFont typeface="Montserrat"/>
              <a:buNone/>
              <a:defRPr sz="2100" b="1">
                <a:latin typeface="Montserrat"/>
                <a:ea typeface="Montserrat"/>
                <a:cs typeface="Montserrat"/>
                <a:sym typeface="Montserrat"/>
              </a:defRPr>
            </a:lvl3pPr>
            <a:lvl4pPr lvl="3" algn="ctr" rtl="0">
              <a:spcBef>
                <a:spcPts val="0"/>
              </a:spcBef>
              <a:spcAft>
                <a:spcPts val="0"/>
              </a:spcAft>
              <a:buSzPts val="2100"/>
              <a:buFont typeface="Montserrat"/>
              <a:buNone/>
              <a:defRPr sz="2100" b="1">
                <a:latin typeface="Montserrat"/>
                <a:ea typeface="Montserrat"/>
                <a:cs typeface="Montserrat"/>
                <a:sym typeface="Montserrat"/>
              </a:defRPr>
            </a:lvl4pPr>
            <a:lvl5pPr lvl="4" algn="ctr" rtl="0">
              <a:spcBef>
                <a:spcPts val="0"/>
              </a:spcBef>
              <a:spcAft>
                <a:spcPts val="0"/>
              </a:spcAft>
              <a:buSzPts val="2100"/>
              <a:buFont typeface="Montserrat"/>
              <a:buNone/>
              <a:defRPr sz="2100" b="1">
                <a:latin typeface="Montserrat"/>
                <a:ea typeface="Montserrat"/>
                <a:cs typeface="Montserrat"/>
                <a:sym typeface="Montserrat"/>
              </a:defRPr>
            </a:lvl5pPr>
            <a:lvl6pPr lvl="5" algn="ctr" rtl="0">
              <a:spcBef>
                <a:spcPts val="0"/>
              </a:spcBef>
              <a:spcAft>
                <a:spcPts val="0"/>
              </a:spcAft>
              <a:buSzPts val="2100"/>
              <a:buFont typeface="Montserrat"/>
              <a:buNone/>
              <a:defRPr sz="2100" b="1">
                <a:latin typeface="Montserrat"/>
                <a:ea typeface="Montserrat"/>
                <a:cs typeface="Montserrat"/>
                <a:sym typeface="Montserrat"/>
              </a:defRPr>
            </a:lvl6pPr>
            <a:lvl7pPr lvl="6" algn="ctr" rtl="0">
              <a:spcBef>
                <a:spcPts val="0"/>
              </a:spcBef>
              <a:spcAft>
                <a:spcPts val="0"/>
              </a:spcAft>
              <a:buSzPts val="2100"/>
              <a:buFont typeface="Montserrat"/>
              <a:buNone/>
              <a:defRPr sz="2100" b="1">
                <a:latin typeface="Montserrat"/>
                <a:ea typeface="Montserrat"/>
                <a:cs typeface="Montserrat"/>
                <a:sym typeface="Montserrat"/>
              </a:defRPr>
            </a:lvl7pPr>
            <a:lvl8pPr lvl="7" algn="ctr" rtl="0">
              <a:spcBef>
                <a:spcPts val="0"/>
              </a:spcBef>
              <a:spcAft>
                <a:spcPts val="0"/>
              </a:spcAft>
              <a:buSzPts val="2100"/>
              <a:buFont typeface="Montserrat"/>
              <a:buNone/>
              <a:defRPr sz="2100" b="1">
                <a:latin typeface="Montserrat"/>
                <a:ea typeface="Montserrat"/>
                <a:cs typeface="Montserrat"/>
                <a:sym typeface="Montserrat"/>
              </a:defRPr>
            </a:lvl8pPr>
            <a:lvl9pPr lvl="8" algn="ctr" rtl="0">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
        <p:nvSpPr>
          <p:cNvPr id="105" name="Google Shape;105;p21"/>
          <p:cNvSpPr txBox="1">
            <a:spLocks noGrp="1"/>
          </p:cNvSpPr>
          <p:nvPr>
            <p:ph type="subTitle" idx="1"/>
          </p:nvPr>
        </p:nvSpPr>
        <p:spPr>
          <a:xfrm>
            <a:off x="667500" y="3360064"/>
            <a:ext cx="2314500" cy="434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A6BFA5"/>
              </a:buClr>
              <a:buSzPts val="2100"/>
              <a:buFont typeface="Montserrat"/>
              <a:buNone/>
              <a:defRPr>
                <a:solidFill>
                  <a:srgbClr val="A6BFA5"/>
                </a:solidFill>
                <a:latin typeface="Montserrat"/>
                <a:ea typeface="Montserrat"/>
                <a:cs typeface="Montserrat"/>
                <a:sym typeface="Montserrat"/>
              </a:defRPr>
            </a:lvl1pPr>
            <a:lvl2pPr lvl="1"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2pPr>
            <a:lvl3pPr lvl="2"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3pPr>
            <a:lvl4pPr lvl="3"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4pPr>
            <a:lvl5pPr lvl="4"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5pPr>
            <a:lvl6pPr lvl="5"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6pPr>
            <a:lvl7pPr lvl="6"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7pPr>
            <a:lvl8pPr lvl="7"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8pPr>
            <a:lvl9pPr lvl="8" algn="ctr" rtl="0">
              <a:spcBef>
                <a:spcPts val="1600"/>
              </a:spcBef>
              <a:spcAft>
                <a:spcPts val="1600"/>
              </a:spcAft>
              <a:buClr>
                <a:srgbClr val="A6BFA5"/>
              </a:buClr>
              <a:buSzPts val="2100"/>
              <a:buFont typeface="Montserrat"/>
              <a:buNone/>
              <a:defRPr sz="2100">
                <a:solidFill>
                  <a:srgbClr val="A6BFA5"/>
                </a:solidFill>
                <a:latin typeface="Montserrat"/>
                <a:ea typeface="Montserrat"/>
                <a:cs typeface="Montserrat"/>
                <a:sym typeface="Montserrat"/>
              </a:defRPr>
            </a:lvl9pPr>
          </a:lstStyle>
          <a:p>
            <a:endParaRPr/>
          </a:p>
        </p:txBody>
      </p:sp>
      <p:sp>
        <p:nvSpPr>
          <p:cNvPr id="106" name="Google Shape;106;p21"/>
          <p:cNvSpPr txBox="1">
            <a:spLocks noGrp="1"/>
          </p:cNvSpPr>
          <p:nvPr>
            <p:ph type="subTitle" idx="2"/>
          </p:nvPr>
        </p:nvSpPr>
        <p:spPr>
          <a:xfrm>
            <a:off x="667675" y="3761353"/>
            <a:ext cx="2314500" cy="59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1pPr>
            <a:lvl2pPr lvl="1"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2pPr>
            <a:lvl3pPr lvl="2"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3pPr>
            <a:lvl4pPr lvl="3"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4pPr>
            <a:lvl5pPr lvl="4"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5pPr>
            <a:lvl6pPr lvl="5"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6pPr>
            <a:lvl7pPr lvl="6"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7pPr>
            <a:lvl8pPr lvl="7"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8pPr>
            <a:lvl9pPr lvl="8" algn="ctr" rtl="0">
              <a:spcBef>
                <a:spcPts val="1600"/>
              </a:spcBef>
              <a:spcAft>
                <a:spcPts val="1600"/>
              </a:spcAft>
              <a:buClr>
                <a:srgbClr val="000000"/>
              </a:buClr>
              <a:buSzPts val="1400"/>
              <a:buFont typeface="Montserrat"/>
              <a:buNone/>
              <a:defRPr>
                <a:solidFill>
                  <a:srgbClr val="000000"/>
                </a:solidFill>
                <a:latin typeface="Montserrat"/>
                <a:ea typeface="Montserrat"/>
                <a:cs typeface="Montserrat"/>
                <a:sym typeface="Montserrat"/>
              </a:defRPr>
            </a:lvl9pPr>
          </a:lstStyle>
          <a:p>
            <a:endParaRPr/>
          </a:p>
        </p:txBody>
      </p:sp>
      <p:sp>
        <p:nvSpPr>
          <p:cNvPr id="107" name="Google Shape;107;p21"/>
          <p:cNvSpPr txBox="1">
            <a:spLocks noGrp="1"/>
          </p:cNvSpPr>
          <p:nvPr>
            <p:ph type="subTitle" idx="3"/>
          </p:nvPr>
        </p:nvSpPr>
        <p:spPr>
          <a:xfrm>
            <a:off x="3414748" y="3360064"/>
            <a:ext cx="2311800" cy="434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A6BFA5"/>
              </a:buClr>
              <a:buSzPts val="2100"/>
              <a:buFont typeface="Montserrat"/>
              <a:buNone/>
              <a:defRPr>
                <a:solidFill>
                  <a:srgbClr val="A6BFA5"/>
                </a:solidFill>
                <a:latin typeface="Montserrat"/>
                <a:ea typeface="Montserrat"/>
                <a:cs typeface="Montserrat"/>
                <a:sym typeface="Montserrat"/>
              </a:defRPr>
            </a:lvl1pPr>
            <a:lvl2pPr lvl="1"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2pPr>
            <a:lvl3pPr lvl="2"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3pPr>
            <a:lvl4pPr lvl="3"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4pPr>
            <a:lvl5pPr lvl="4"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5pPr>
            <a:lvl6pPr lvl="5"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6pPr>
            <a:lvl7pPr lvl="6"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7pPr>
            <a:lvl8pPr lvl="7"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8pPr>
            <a:lvl9pPr lvl="8" algn="ctr" rtl="0">
              <a:spcBef>
                <a:spcPts val="1600"/>
              </a:spcBef>
              <a:spcAft>
                <a:spcPts val="1600"/>
              </a:spcAft>
              <a:buClr>
                <a:srgbClr val="A6BFA5"/>
              </a:buClr>
              <a:buSzPts val="2100"/>
              <a:buFont typeface="Montserrat"/>
              <a:buNone/>
              <a:defRPr sz="2100">
                <a:solidFill>
                  <a:srgbClr val="A6BFA5"/>
                </a:solidFill>
                <a:latin typeface="Montserrat"/>
                <a:ea typeface="Montserrat"/>
                <a:cs typeface="Montserrat"/>
                <a:sym typeface="Montserrat"/>
              </a:defRPr>
            </a:lvl9pPr>
          </a:lstStyle>
          <a:p>
            <a:endParaRPr/>
          </a:p>
        </p:txBody>
      </p:sp>
      <p:sp>
        <p:nvSpPr>
          <p:cNvPr id="108" name="Google Shape;108;p21"/>
          <p:cNvSpPr txBox="1">
            <a:spLocks noGrp="1"/>
          </p:cNvSpPr>
          <p:nvPr>
            <p:ph type="subTitle" idx="4"/>
          </p:nvPr>
        </p:nvSpPr>
        <p:spPr>
          <a:xfrm>
            <a:off x="3414745" y="3761353"/>
            <a:ext cx="2314500" cy="59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1pPr>
            <a:lvl2pPr lvl="1"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2pPr>
            <a:lvl3pPr lvl="2"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3pPr>
            <a:lvl4pPr lvl="3"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4pPr>
            <a:lvl5pPr lvl="4"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5pPr>
            <a:lvl6pPr lvl="5"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6pPr>
            <a:lvl7pPr lvl="6"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7pPr>
            <a:lvl8pPr lvl="7"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8pPr>
            <a:lvl9pPr lvl="8" algn="ctr" rtl="0">
              <a:spcBef>
                <a:spcPts val="1600"/>
              </a:spcBef>
              <a:spcAft>
                <a:spcPts val="1600"/>
              </a:spcAft>
              <a:buClr>
                <a:srgbClr val="000000"/>
              </a:buClr>
              <a:buSzPts val="1400"/>
              <a:buFont typeface="Montserrat"/>
              <a:buNone/>
              <a:defRPr>
                <a:solidFill>
                  <a:srgbClr val="000000"/>
                </a:solidFill>
                <a:latin typeface="Montserrat"/>
                <a:ea typeface="Montserrat"/>
                <a:cs typeface="Montserrat"/>
                <a:sym typeface="Montserrat"/>
              </a:defRPr>
            </a:lvl9pPr>
          </a:lstStyle>
          <a:p>
            <a:endParaRPr/>
          </a:p>
        </p:txBody>
      </p:sp>
      <p:sp>
        <p:nvSpPr>
          <p:cNvPr id="109" name="Google Shape;109;p21"/>
          <p:cNvSpPr txBox="1">
            <a:spLocks noGrp="1"/>
          </p:cNvSpPr>
          <p:nvPr>
            <p:ph type="subTitle" idx="5"/>
          </p:nvPr>
        </p:nvSpPr>
        <p:spPr>
          <a:xfrm>
            <a:off x="6161826" y="3360064"/>
            <a:ext cx="2311800" cy="434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A6BFA5"/>
              </a:buClr>
              <a:buSzPts val="2100"/>
              <a:buFont typeface="Montserrat"/>
              <a:buNone/>
              <a:defRPr>
                <a:solidFill>
                  <a:srgbClr val="A6BFA5"/>
                </a:solidFill>
                <a:latin typeface="Montserrat"/>
                <a:ea typeface="Montserrat"/>
                <a:cs typeface="Montserrat"/>
                <a:sym typeface="Montserrat"/>
              </a:defRPr>
            </a:lvl1pPr>
            <a:lvl2pPr lvl="1"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2pPr>
            <a:lvl3pPr lvl="2"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3pPr>
            <a:lvl4pPr lvl="3"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4pPr>
            <a:lvl5pPr lvl="4"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5pPr>
            <a:lvl6pPr lvl="5"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6pPr>
            <a:lvl7pPr lvl="6"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7pPr>
            <a:lvl8pPr lvl="7"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8pPr>
            <a:lvl9pPr lvl="8" algn="ctr" rtl="0">
              <a:spcBef>
                <a:spcPts val="1600"/>
              </a:spcBef>
              <a:spcAft>
                <a:spcPts val="1600"/>
              </a:spcAft>
              <a:buClr>
                <a:srgbClr val="A6BFA5"/>
              </a:buClr>
              <a:buSzPts val="2100"/>
              <a:buFont typeface="Montserrat"/>
              <a:buNone/>
              <a:defRPr sz="2100">
                <a:solidFill>
                  <a:srgbClr val="A6BFA5"/>
                </a:solidFill>
                <a:latin typeface="Montserrat"/>
                <a:ea typeface="Montserrat"/>
                <a:cs typeface="Montserrat"/>
                <a:sym typeface="Montserrat"/>
              </a:defRPr>
            </a:lvl9pPr>
          </a:lstStyle>
          <a:p>
            <a:endParaRPr/>
          </a:p>
        </p:txBody>
      </p:sp>
      <p:sp>
        <p:nvSpPr>
          <p:cNvPr id="110" name="Google Shape;110;p21"/>
          <p:cNvSpPr txBox="1">
            <a:spLocks noGrp="1"/>
          </p:cNvSpPr>
          <p:nvPr>
            <p:ph type="subTitle" idx="6"/>
          </p:nvPr>
        </p:nvSpPr>
        <p:spPr>
          <a:xfrm>
            <a:off x="6161824" y="3761353"/>
            <a:ext cx="2314500" cy="59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1pPr>
            <a:lvl2pPr lvl="1"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2pPr>
            <a:lvl3pPr lvl="2"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3pPr>
            <a:lvl4pPr lvl="3"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4pPr>
            <a:lvl5pPr lvl="4"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5pPr>
            <a:lvl6pPr lvl="5"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6pPr>
            <a:lvl7pPr lvl="6"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7pPr>
            <a:lvl8pPr lvl="7"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8pPr>
            <a:lvl9pPr lvl="8" algn="ctr" rtl="0">
              <a:spcBef>
                <a:spcPts val="1600"/>
              </a:spcBef>
              <a:spcAft>
                <a:spcPts val="1600"/>
              </a:spcAft>
              <a:buClr>
                <a:srgbClr val="000000"/>
              </a:buClr>
              <a:buSzPts val="1400"/>
              <a:buFont typeface="Montserrat"/>
              <a:buNone/>
              <a:defRPr>
                <a:solidFill>
                  <a:srgbClr val="000000"/>
                </a:solidFill>
                <a:latin typeface="Montserrat"/>
                <a:ea typeface="Montserrat"/>
                <a:cs typeface="Montserrat"/>
                <a:sym typeface="Montserrat"/>
              </a:defRPr>
            </a:lvl9pPr>
          </a:lstStyle>
          <a:p>
            <a:endParaRPr/>
          </a:p>
        </p:txBody>
      </p:sp>
      <p:sp>
        <p:nvSpPr>
          <p:cNvPr id="111" name="Google Shape;111;p21"/>
          <p:cNvSpPr/>
          <p:nvPr/>
        </p:nvSpPr>
        <p:spPr>
          <a:xfrm>
            <a:off x="0" y="-22125"/>
            <a:ext cx="9162000" cy="590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1"/>
          <p:cNvSpPr/>
          <p:nvPr/>
        </p:nvSpPr>
        <p:spPr>
          <a:xfrm>
            <a:off x="0" y="4572000"/>
            <a:ext cx="9162000" cy="590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body 3">
  <p:cSld name="CUSTOM_9">
    <p:spTree>
      <p:nvGrpSpPr>
        <p:cNvPr id="1" name="Shape 113"/>
        <p:cNvGrpSpPr/>
        <p:nvPr/>
      </p:nvGrpSpPr>
      <p:grpSpPr>
        <a:xfrm>
          <a:off x="0" y="0"/>
          <a:ext cx="0" cy="0"/>
          <a:chOff x="0" y="0"/>
          <a:chExt cx="0" cy="0"/>
        </a:xfrm>
      </p:grpSpPr>
      <p:sp>
        <p:nvSpPr>
          <p:cNvPr id="114" name="Google Shape;114;p22"/>
          <p:cNvSpPr/>
          <p:nvPr/>
        </p:nvSpPr>
        <p:spPr>
          <a:xfrm>
            <a:off x="4572050" y="0"/>
            <a:ext cx="4572000" cy="5143500"/>
          </a:xfrm>
          <a:prstGeom prst="rect">
            <a:avLst/>
          </a:prstGeom>
          <a:solidFill>
            <a:srgbClr val="A6B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2"/>
          <p:cNvSpPr txBox="1">
            <a:spLocks noGrp="1"/>
          </p:cNvSpPr>
          <p:nvPr>
            <p:ph type="title"/>
          </p:nvPr>
        </p:nvSpPr>
        <p:spPr>
          <a:xfrm>
            <a:off x="5486400" y="1437173"/>
            <a:ext cx="2990100" cy="857100"/>
          </a:xfrm>
          <a:prstGeom prst="rect">
            <a:avLst/>
          </a:prstGeom>
        </p:spPr>
        <p:txBody>
          <a:bodyPr spcFirstLastPara="1" wrap="square" lIns="91425" tIns="91425" rIns="91425" bIns="91425" anchor="b" anchorCtr="0">
            <a:noAutofit/>
          </a:bodyPr>
          <a:lstStyle>
            <a:lvl1pPr lvl="0">
              <a:spcBef>
                <a:spcPts val="0"/>
              </a:spcBef>
              <a:spcAft>
                <a:spcPts val="0"/>
              </a:spcAft>
              <a:buSzPts val="2100"/>
              <a:buFont typeface="Montserrat"/>
              <a:buNone/>
              <a:defRPr sz="2500" b="1">
                <a:solidFill>
                  <a:srgbClr val="FFFFFF"/>
                </a:solidFill>
              </a:defRPr>
            </a:lvl1pPr>
            <a:lvl2pPr lvl="1">
              <a:spcBef>
                <a:spcPts val="0"/>
              </a:spcBef>
              <a:spcAft>
                <a:spcPts val="0"/>
              </a:spcAft>
              <a:buSzPts val="2100"/>
              <a:buFont typeface="Montserrat"/>
              <a:buNone/>
              <a:defRPr sz="2100" b="1">
                <a:latin typeface="Montserrat"/>
                <a:ea typeface="Montserrat"/>
                <a:cs typeface="Montserrat"/>
                <a:sym typeface="Montserrat"/>
              </a:defRPr>
            </a:lvl2pPr>
            <a:lvl3pPr lvl="2">
              <a:spcBef>
                <a:spcPts val="0"/>
              </a:spcBef>
              <a:spcAft>
                <a:spcPts val="0"/>
              </a:spcAft>
              <a:buSzPts val="2100"/>
              <a:buFont typeface="Montserrat"/>
              <a:buNone/>
              <a:defRPr sz="2100" b="1">
                <a:latin typeface="Montserrat"/>
                <a:ea typeface="Montserrat"/>
                <a:cs typeface="Montserrat"/>
                <a:sym typeface="Montserrat"/>
              </a:defRPr>
            </a:lvl3pPr>
            <a:lvl4pPr lvl="3">
              <a:spcBef>
                <a:spcPts val="0"/>
              </a:spcBef>
              <a:spcAft>
                <a:spcPts val="0"/>
              </a:spcAft>
              <a:buSzPts val="2100"/>
              <a:buFont typeface="Montserrat"/>
              <a:buNone/>
              <a:defRPr sz="2100" b="1">
                <a:latin typeface="Montserrat"/>
                <a:ea typeface="Montserrat"/>
                <a:cs typeface="Montserrat"/>
                <a:sym typeface="Montserrat"/>
              </a:defRPr>
            </a:lvl4pPr>
            <a:lvl5pPr lvl="4">
              <a:spcBef>
                <a:spcPts val="0"/>
              </a:spcBef>
              <a:spcAft>
                <a:spcPts val="0"/>
              </a:spcAft>
              <a:buSzPts val="2100"/>
              <a:buFont typeface="Montserrat"/>
              <a:buNone/>
              <a:defRPr sz="2100" b="1">
                <a:latin typeface="Montserrat"/>
                <a:ea typeface="Montserrat"/>
                <a:cs typeface="Montserrat"/>
                <a:sym typeface="Montserrat"/>
              </a:defRPr>
            </a:lvl5pPr>
            <a:lvl6pPr lvl="5">
              <a:spcBef>
                <a:spcPts val="0"/>
              </a:spcBef>
              <a:spcAft>
                <a:spcPts val="0"/>
              </a:spcAft>
              <a:buSzPts val="2100"/>
              <a:buFont typeface="Montserrat"/>
              <a:buNone/>
              <a:defRPr sz="2100" b="1">
                <a:latin typeface="Montserrat"/>
                <a:ea typeface="Montserrat"/>
                <a:cs typeface="Montserrat"/>
                <a:sym typeface="Montserrat"/>
              </a:defRPr>
            </a:lvl6pPr>
            <a:lvl7pPr lvl="6">
              <a:spcBef>
                <a:spcPts val="0"/>
              </a:spcBef>
              <a:spcAft>
                <a:spcPts val="0"/>
              </a:spcAft>
              <a:buSzPts val="2100"/>
              <a:buFont typeface="Montserrat"/>
              <a:buNone/>
              <a:defRPr sz="2100" b="1">
                <a:latin typeface="Montserrat"/>
                <a:ea typeface="Montserrat"/>
                <a:cs typeface="Montserrat"/>
                <a:sym typeface="Montserrat"/>
              </a:defRPr>
            </a:lvl7pPr>
            <a:lvl8pPr lvl="7">
              <a:spcBef>
                <a:spcPts val="0"/>
              </a:spcBef>
              <a:spcAft>
                <a:spcPts val="0"/>
              </a:spcAft>
              <a:buSzPts val="2100"/>
              <a:buFont typeface="Montserrat"/>
              <a:buNone/>
              <a:defRPr sz="2100" b="1">
                <a:latin typeface="Montserrat"/>
                <a:ea typeface="Montserrat"/>
                <a:cs typeface="Montserrat"/>
                <a:sym typeface="Montserrat"/>
              </a:defRPr>
            </a:lvl8pPr>
            <a:lvl9pPr lvl="8">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
        <p:nvSpPr>
          <p:cNvPr id="116" name="Google Shape;116;p22"/>
          <p:cNvSpPr txBox="1">
            <a:spLocks noGrp="1"/>
          </p:cNvSpPr>
          <p:nvPr>
            <p:ph type="subTitle" idx="1"/>
          </p:nvPr>
        </p:nvSpPr>
        <p:spPr>
          <a:xfrm>
            <a:off x="5486250" y="2306720"/>
            <a:ext cx="2990100" cy="1129500"/>
          </a:xfrm>
          <a:prstGeom prst="rect">
            <a:avLst/>
          </a:prstGeom>
        </p:spPr>
        <p:txBody>
          <a:bodyPr spcFirstLastPara="1" wrap="square" lIns="91425" tIns="91425" rIns="91425" bIns="91425" anchor="t" anchorCtr="0">
            <a:noAutofit/>
          </a:bodyPr>
          <a:lstStyle>
            <a:lvl1pPr lvl="0">
              <a:spcBef>
                <a:spcPts val="0"/>
              </a:spcBef>
              <a:spcAft>
                <a:spcPts val="0"/>
              </a:spcAft>
              <a:buClr>
                <a:srgbClr val="000000"/>
              </a:buClr>
              <a:buSzPts val="1400"/>
              <a:buFont typeface="Montserrat"/>
              <a:buNone/>
              <a:defRPr sz="1400">
                <a:solidFill>
                  <a:schemeClr val="lt1"/>
                </a:solidFill>
                <a:latin typeface="Montserrat"/>
                <a:ea typeface="Montserrat"/>
                <a:cs typeface="Montserrat"/>
                <a:sym typeface="Montserrat"/>
              </a:defRPr>
            </a:lvl1pPr>
            <a:lvl2pPr lvl="1">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2pPr>
            <a:lvl3pPr lvl="2">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3pPr>
            <a:lvl4pPr lvl="3">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4pPr>
            <a:lvl5pPr lvl="4">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5pPr>
            <a:lvl6pPr lvl="5">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6pPr>
            <a:lvl7pPr lvl="6">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7pPr>
            <a:lvl8pPr lvl="7">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8pPr>
            <a:lvl9pPr lvl="8">
              <a:spcBef>
                <a:spcPts val="1600"/>
              </a:spcBef>
              <a:spcAft>
                <a:spcPts val="1600"/>
              </a:spcAft>
              <a:buClr>
                <a:srgbClr val="000000"/>
              </a:buClr>
              <a:buSzPts val="1400"/>
              <a:buFont typeface="Montserrat"/>
              <a:buNone/>
              <a:defRPr>
                <a:solidFill>
                  <a:srgbClr val="000000"/>
                </a:solidFill>
                <a:latin typeface="Montserrat"/>
                <a:ea typeface="Montserrat"/>
                <a:cs typeface="Montserrat"/>
                <a:sym typeface="Montserrat"/>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body 4">
  <p:cSld name="CUSTOM_10">
    <p:spTree>
      <p:nvGrpSpPr>
        <p:cNvPr id="1" name="Shape 117"/>
        <p:cNvGrpSpPr/>
        <p:nvPr/>
      </p:nvGrpSpPr>
      <p:grpSpPr>
        <a:xfrm>
          <a:off x="0" y="0"/>
          <a:ext cx="0" cy="0"/>
          <a:chOff x="0" y="0"/>
          <a:chExt cx="0" cy="0"/>
        </a:xfrm>
      </p:grpSpPr>
      <p:sp>
        <p:nvSpPr>
          <p:cNvPr id="118" name="Google Shape;118;p23"/>
          <p:cNvSpPr/>
          <p:nvPr/>
        </p:nvSpPr>
        <p:spPr>
          <a:xfrm>
            <a:off x="0" y="-50"/>
            <a:ext cx="4572000" cy="5143500"/>
          </a:xfrm>
          <a:prstGeom prst="rect">
            <a:avLst/>
          </a:prstGeom>
          <a:solidFill>
            <a:srgbClr val="A6B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3"/>
          <p:cNvSpPr txBox="1">
            <a:spLocks noGrp="1"/>
          </p:cNvSpPr>
          <p:nvPr>
            <p:ph type="title"/>
          </p:nvPr>
        </p:nvSpPr>
        <p:spPr>
          <a:xfrm>
            <a:off x="667650" y="1735300"/>
            <a:ext cx="2990100" cy="5766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Font typeface="Playfair Display"/>
              <a:buNone/>
              <a:defRPr sz="2500" b="1">
                <a:solidFill>
                  <a:srgbClr val="FFFFFF"/>
                </a:solidFill>
                <a:latin typeface="Playfair Display"/>
                <a:ea typeface="Playfair Display"/>
                <a:cs typeface="Playfair Display"/>
                <a:sym typeface="Playfair Display"/>
              </a:defRPr>
            </a:lvl1pPr>
            <a:lvl2pPr lvl="1" rtl="0">
              <a:spcBef>
                <a:spcPts val="0"/>
              </a:spcBef>
              <a:spcAft>
                <a:spcPts val="0"/>
              </a:spcAft>
              <a:buSzPts val="2100"/>
              <a:buFont typeface="Montserrat"/>
              <a:buNone/>
              <a:defRPr sz="2100" b="1">
                <a:latin typeface="Montserrat"/>
                <a:ea typeface="Montserrat"/>
                <a:cs typeface="Montserrat"/>
                <a:sym typeface="Montserrat"/>
              </a:defRPr>
            </a:lvl2pPr>
            <a:lvl3pPr lvl="2" rtl="0">
              <a:spcBef>
                <a:spcPts val="0"/>
              </a:spcBef>
              <a:spcAft>
                <a:spcPts val="0"/>
              </a:spcAft>
              <a:buSzPts val="2100"/>
              <a:buFont typeface="Montserrat"/>
              <a:buNone/>
              <a:defRPr sz="2100" b="1">
                <a:latin typeface="Montserrat"/>
                <a:ea typeface="Montserrat"/>
                <a:cs typeface="Montserrat"/>
                <a:sym typeface="Montserrat"/>
              </a:defRPr>
            </a:lvl3pPr>
            <a:lvl4pPr lvl="3" rtl="0">
              <a:spcBef>
                <a:spcPts val="0"/>
              </a:spcBef>
              <a:spcAft>
                <a:spcPts val="0"/>
              </a:spcAft>
              <a:buSzPts val="2100"/>
              <a:buFont typeface="Montserrat"/>
              <a:buNone/>
              <a:defRPr sz="2100" b="1">
                <a:latin typeface="Montserrat"/>
                <a:ea typeface="Montserrat"/>
                <a:cs typeface="Montserrat"/>
                <a:sym typeface="Montserrat"/>
              </a:defRPr>
            </a:lvl4pPr>
            <a:lvl5pPr lvl="4" rtl="0">
              <a:spcBef>
                <a:spcPts val="0"/>
              </a:spcBef>
              <a:spcAft>
                <a:spcPts val="0"/>
              </a:spcAft>
              <a:buSzPts val="2100"/>
              <a:buFont typeface="Montserrat"/>
              <a:buNone/>
              <a:defRPr sz="2100" b="1">
                <a:latin typeface="Montserrat"/>
                <a:ea typeface="Montserrat"/>
                <a:cs typeface="Montserrat"/>
                <a:sym typeface="Montserrat"/>
              </a:defRPr>
            </a:lvl5pPr>
            <a:lvl6pPr lvl="5" rtl="0">
              <a:spcBef>
                <a:spcPts val="0"/>
              </a:spcBef>
              <a:spcAft>
                <a:spcPts val="0"/>
              </a:spcAft>
              <a:buSzPts val="2100"/>
              <a:buFont typeface="Montserrat"/>
              <a:buNone/>
              <a:defRPr sz="2100" b="1">
                <a:latin typeface="Montserrat"/>
                <a:ea typeface="Montserrat"/>
                <a:cs typeface="Montserrat"/>
                <a:sym typeface="Montserrat"/>
              </a:defRPr>
            </a:lvl6pPr>
            <a:lvl7pPr lvl="6" rtl="0">
              <a:spcBef>
                <a:spcPts val="0"/>
              </a:spcBef>
              <a:spcAft>
                <a:spcPts val="0"/>
              </a:spcAft>
              <a:buSzPts val="2100"/>
              <a:buFont typeface="Montserrat"/>
              <a:buNone/>
              <a:defRPr sz="2100" b="1">
                <a:latin typeface="Montserrat"/>
                <a:ea typeface="Montserrat"/>
                <a:cs typeface="Montserrat"/>
                <a:sym typeface="Montserrat"/>
              </a:defRPr>
            </a:lvl7pPr>
            <a:lvl8pPr lvl="7" rtl="0">
              <a:spcBef>
                <a:spcPts val="0"/>
              </a:spcBef>
              <a:spcAft>
                <a:spcPts val="0"/>
              </a:spcAft>
              <a:buSzPts val="2100"/>
              <a:buFont typeface="Montserrat"/>
              <a:buNone/>
              <a:defRPr sz="2100" b="1">
                <a:latin typeface="Montserrat"/>
                <a:ea typeface="Montserrat"/>
                <a:cs typeface="Montserrat"/>
                <a:sym typeface="Montserrat"/>
              </a:defRPr>
            </a:lvl8pPr>
            <a:lvl9pPr lvl="8" rtl="0">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
        <p:nvSpPr>
          <p:cNvPr id="120" name="Google Shape;120;p23"/>
          <p:cNvSpPr txBox="1">
            <a:spLocks noGrp="1"/>
          </p:cNvSpPr>
          <p:nvPr>
            <p:ph type="subTitle" idx="1"/>
          </p:nvPr>
        </p:nvSpPr>
        <p:spPr>
          <a:xfrm>
            <a:off x="667500" y="2312000"/>
            <a:ext cx="2990100" cy="1096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Font typeface="Montserrat"/>
              <a:buNone/>
              <a:defRPr sz="1400">
                <a:solidFill>
                  <a:schemeClr val="lt1"/>
                </a:solidFill>
                <a:latin typeface="Montserrat"/>
                <a:ea typeface="Montserrat"/>
                <a:cs typeface="Montserrat"/>
                <a:sym typeface="Montserrat"/>
              </a:defRPr>
            </a:lvl1pPr>
            <a:lvl2pPr lvl="1"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2pPr>
            <a:lvl3pPr lvl="2"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3pPr>
            <a:lvl4pPr lvl="3"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4pPr>
            <a:lvl5pPr lvl="4"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5pPr>
            <a:lvl6pPr lvl="5"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6pPr>
            <a:lvl7pPr lvl="6"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7pPr>
            <a:lvl8pPr lvl="7"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8pPr>
            <a:lvl9pPr lvl="8" rtl="0">
              <a:spcBef>
                <a:spcPts val="1600"/>
              </a:spcBef>
              <a:spcAft>
                <a:spcPts val="1600"/>
              </a:spcAft>
              <a:buClr>
                <a:srgbClr val="000000"/>
              </a:buClr>
              <a:buSzPts val="1400"/>
              <a:buFont typeface="Montserrat"/>
              <a:buNone/>
              <a:defRPr>
                <a:solidFill>
                  <a:srgbClr val="000000"/>
                </a:solidFill>
                <a:latin typeface="Montserrat"/>
                <a:ea typeface="Montserrat"/>
                <a:cs typeface="Montserrat"/>
                <a:sym typeface="Montserrat"/>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anks">
  <p:cSld name="CUSTOM_12">
    <p:bg>
      <p:bgPr>
        <a:solidFill>
          <a:schemeClr val="dk2"/>
        </a:solidFill>
        <a:effectLst/>
      </p:bgPr>
    </p:bg>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xfrm>
            <a:off x="667500" y="1357500"/>
            <a:ext cx="3904500" cy="1044300"/>
          </a:xfrm>
          <a:prstGeom prst="rect">
            <a:avLst/>
          </a:prstGeom>
        </p:spPr>
        <p:txBody>
          <a:bodyPr spcFirstLastPara="1" wrap="square" lIns="91425" tIns="91425" rIns="91425" bIns="91425" anchor="ctr" anchorCtr="0">
            <a:noAutofit/>
          </a:bodyPr>
          <a:lstStyle>
            <a:lvl1pPr lvl="0" rtl="0">
              <a:spcBef>
                <a:spcPts val="0"/>
              </a:spcBef>
              <a:spcAft>
                <a:spcPts val="0"/>
              </a:spcAft>
              <a:buSzPts val="7500"/>
              <a:buFont typeface="Playfair Display"/>
              <a:buNone/>
              <a:defRPr sz="7500">
                <a:solidFill>
                  <a:srgbClr val="FFFFFF"/>
                </a:solidFill>
                <a:latin typeface="Playfair Display"/>
                <a:ea typeface="Playfair Display"/>
                <a:cs typeface="Playfair Display"/>
                <a:sym typeface="Playfair Display"/>
              </a:defRPr>
            </a:lvl1pPr>
            <a:lvl2pPr lvl="1" algn="ctr" rtl="0">
              <a:spcBef>
                <a:spcPts val="0"/>
              </a:spcBef>
              <a:spcAft>
                <a:spcPts val="0"/>
              </a:spcAft>
              <a:buSzPts val="7500"/>
              <a:buFont typeface="Playfair Display"/>
              <a:buNone/>
              <a:defRPr sz="7500">
                <a:latin typeface="Playfair Display"/>
                <a:ea typeface="Playfair Display"/>
                <a:cs typeface="Playfair Display"/>
                <a:sym typeface="Playfair Display"/>
              </a:defRPr>
            </a:lvl2pPr>
            <a:lvl3pPr lvl="2" algn="ctr" rtl="0">
              <a:spcBef>
                <a:spcPts val="0"/>
              </a:spcBef>
              <a:spcAft>
                <a:spcPts val="0"/>
              </a:spcAft>
              <a:buSzPts val="7500"/>
              <a:buFont typeface="Playfair Display"/>
              <a:buNone/>
              <a:defRPr sz="7500">
                <a:latin typeface="Playfair Display"/>
                <a:ea typeface="Playfair Display"/>
                <a:cs typeface="Playfair Display"/>
                <a:sym typeface="Playfair Display"/>
              </a:defRPr>
            </a:lvl3pPr>
            <a:lvl4pPr lvl="3" algn="ctr" rtl="0">
              <a:spcBef>
                <a:spcPts val="0"/>
              </a:spcBef>
              <a:spcAft>
                <a:spcPts val="0"/>
              </a:spcAft>
              <a:buSzPts val="7500"/>
              <a:buFont typeface="Playfair Display"/>
              <a:buNone/>
              <a:defRPr sz="7500">
                <a:latin typeface="Playfair Display"/>
                <a:ea typeface="Playfair Display"/>
                <a:cs typeface="Playfair Display"/>
                <a:sym typeface="Playfair Display"/>
              </a:defRPr>
            </a:lvl4pPr>
            <a:lvl5pPr lvl="4" algn="ctr" rtl="0">
              <a:spcBef>
                <a:spcPts val="0"/>
              </a:spcBef>
              <a:spcAft>
                <a:spcPts val="0"/>
              </a:spcAft>
              <a:buSzPts val="7500"/>
              <a:buFont typeface="Playfair Display"/>
              <a:buNone/>
              <a:defRPr sz="7500">
                <a:latin typeface="Playfair Display"/>
                <a:ea typeface="Playfair Display"/>
                <a:cs typeface="Playfair Display"/>
                <a:sym typeface="Playfair Display"/>
              </a:defRPr>
            </a:lvl5pPr>
            <a:lvl6pPr lvl="5" algn="ctr" rtl="0">
              <a:spcBef>
                <a:spcPts val="0"/>
              </a:spcBef>
              <a:spcAft>
                <a:spcPts val="0"/>
              </a:spcAft>
              <a:buSzPts val="7500"/>
              <a:buFont typeface="Playfair Display"/>
              <a:buNone/>
              <a:defRPr sz="7500">
                <a:latin typeface="Playfair Display"/>
                <a:ea typeface="Playfair Display"/>
                <a:cs typeface="Playfair Display"/>
                <a:sym typeface="Playfair Display"/>
              </a:defRPr>
            </a:lvl6pPr>
            <a:lvl7pPr lvl="6" algn="ctr" rtl="0">
              <a:spcBef>
                <a:spcPts val="0"/>
              </a:spcBef>
              <a:spcAft>
                <a:spcPts val="0"/>
              </a:spcAft>
              <a:buSzPts val="7500"/>
              <a:buFont typeface="Playfair Display"/>
              <a:buNone/>
              <a:defRPr sz="7500">
                <a:latin typeface="Playfair Display"/>
                <a:ea typeface="Playfair Display"/>
                <a:cs typeface="Playfair Display"/>
                <a:sym typeface="Playfair Display"/>
              </a:defRPr>
            </a:lvl7pPr>
            <a:lvl8pPr lvl="7" algn="ctr" rtl="0">
              <a:spcBef>
                <a:spcPts val="0"/>
              </a:spcBef>
              <a:spcAft>
                <a:spcPts val="0"/>
              </a:spcAft>
              <a:buSzPts val="7500"/>
              <a:buFont typeface="Playfair Display"/>
              <a:buNone/>
              <a:defRPr sz="7500">
                <a:latin typeface="Playfair Display"/>
                <a:ea typeface="Playfair Display"/>
                <a:cs typeface="Playfair Display"/>
                <a:sym typeface="Playfair Display"/>
              </a:defRPr>
            </a:lvl8pPr>
            <a:lvl9pPr lvl="8" algn="ctr" rtl="0">
              <a:spcBef>
                <a:spcPts val="0"/>
              </a:spcBef>
              <a:spcAft>
                <a:spcPts val="0"/>
              </a:spcAft>
              <a:buSzPts val="7500"/>
              <a:buFont typeface="Playfair Display"/>
              <a:buNone/>
              <a:defRPr sz="7500">
                <a:latin typeface="Playfair Display"/>
                <a:ea typeface="Playfair Display"/>
                <a:cs typeface="Playfair Display"/>
                <a:sym typeface="Playfair Display"/>
              </a:defRPr>
            </a:lvl9pPr>
          </a:lstStyle>
          <a:p>
            <a:endParaRPr/>
          </a:p>
        </p:txBody>
      </p:sp>
      <p:sp>
        <p:nvSpPr>
          <p:cNvPr id="123" name="Google Shape;123;p24"/>
          <p:cNvSpPr txBox="1">
            <a:spLocks noGrp="1"/>
          </p:cNvSpPr>
          <p:nvPr>
            <p:ph type="subTitle" idx="1"/>
          </p:nvPr>
        </p:nvSpPr>
        <p:spPr>
          <a:xfrm>
            <a:off x="667500" y="2576700"/>
            <a:ext cx="3904500" cy="10443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Font typeface="Montserrat"/>
              <a:buNone/>
              <a:defRPr sz="1400">
                <a:latin typeface="Montserrat"/>
                <a:ea typeface="Montserrat"/>
                <a:cs typeface="Montserrat"/>
                <a:sym typeface="Montserrat"/>
              </a:defRPr>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124" name="Google Shape;124;p24"/>
          <p:cNvSpPr txBox="1"/>
          <p:nvPr/>
        </p:nvSpPr>
        <p:spPr>
          <a:xfrm>
            <a:off x="5106600" y="3721805"/>
            <a:ext cx="3369900" cy="666900"/>
          </a:xfrm>
          <a:prstGeom prst="rect">
            <a:avLst/>
          </a:prstGeom>
          <a:noFill/>
          <a:ln>
            <a:noFill/>
          </a:ln>
        </p:spPr>
        <p:txBody>
          <a:bodyPr spcFirstLastPara="1" wrap="square" lIns="91425" tIns="91425" rIns="91425" bIns="91425" anchor="b" anchorCtr="0">
            <a:noAutofit/>
          </a:bodyPr>
          <a:lstStyle/>
          <a:p>
            <a:pPr marL="0" lvl="0" indent="0" algn="r" rtl="0">
              <a:lnSpc>
                <a:spcPct val="115000"/>
              </a:lnSpc>
              <a:spcBef>
                <a:spcPts val="300"/>
              </a:spcBef>
              <a:spcAft>
                <a:spcPts val="0"/>
              </a:spcAft>
              <a:buNone/>
            </a:pPr>
            <a:r>
              <a:rPr lang="en" sz="1000">
                <a:solidFill>
                  <a:srgbClr val="FFFFFF"/>
                </a:solidFill>
                <a:latin typeface="Montserrat"/>
                <a:ea typeface="Montserrat"/>
                <a:cs typeface="Montserrat"/>
                <a:sym typeface="Montserrat"/>
              </a:rPr>
              <a:t>CREDITS: This presentation template was created by </a:t>
            </a:r>
            <a:r>
              <a:rPr lang="en" sz="1000" b="1">
                <a:solidFill>
                  <a:srgbClr val="FFFFFF"/>
                </a:solidFill>
                <a:uFill>
                  <a:noFill/>
                </a:u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Slidesgo</a:t>
            </a:r>
            <a:r>
              <a:rPr lang="en" sz="1000">
                <a:solidFill>
                  <a:srgbClr val="FFFFFF"/>
                </a:solidFill>
                <a:latin typeface="Montserrat"/>
                <a:ea typeface="Montserrat"/>
                <a:cs typeface="Montserrat"/>
                <a:sym typeface="Montserrat"/>
              </a:rPr>
              <a:t>, including icons by </a:t>
            </a:r>
            <a:r>
              <a:rPr lang="en" sz="1000" b="1">
                <a:solidFill>
                  <a:srgbClr val="FFFFFF"/>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 sz="1000">
                <a:solidFill>
                  <a:srgbClr val="FFFFFF"/>
                </a:solidFill>
                <a:latin typeface="Montserrat"/>
                <a:ea typeface="Montserrat"/>
                <a:cs typeface="Montserrat"/>
                <a:sym typeface="Montserrat"/>
              </a:rPr>
              <a:t>, and infographics &amp; images by </a:t>
            </a:r>
            <a:r>
              <a:rPr lang="en" sz="1000" b="1">
                <a:solidFill>
                  <a:srgbClr val="FFFFFF"/>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a:t>
            </a:r>
            <a:r>
              <a:rPr lang="en" sz="1000" b="1">
                <a:solidFill>
                  <a:srgbClr val="FFFFFF"/>
                </a:solidFill>
                <a:latin typeface="Montserrat"/>
                <a:ea typeface="Montserrat"/>
                <a:cs typeface="Montserrat"/>
                <a:sym typeface="Montserrat"/>
              </a:rPr>
              <a:t>k</a:t>
            </a:r>
            <a:endParaRPr sz="1000" b="1">
              <a:solidFill>
                <a:srgbClr val="FFFFFF"/>
              </a:solidFill>
              <a:latin typeface="Montserrat"/>
              <a:ea typeface="Montserrat"/>
              <a:cs typeface="Montserrat"/>
              <a:sym typeface="Montserrat"/>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body 5">
  <p:cSld name="CUSTOM_14">
    <p:bg>
      <p:bgPr>
        <a:solidFill>
          <a:schemeClr val="dk2"/>
        </a:solidFill>
        <a:effectLst/>
      </p:bgPr>
    </p:bg>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667500" y="571500"/>
            <a:ext cx="4818900" cy="8001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Font typeface="Playfair Display"/>
              <a:buNone/>
              <a:defRPr sz="2500" b="1">
                <a:solidFill>
                  <a:srgbClr val="FFFFFF"/>
                </a:solidFill>
                <a:latin typeface="Playfair Display"/>
                <a:ea typeface="Playfair Display"/>
                <a:cs typeface="Playfair Display"/>
                <a:sym typeface="Playfair Display"/>
              </a:defRPr>
            </a:lvl1pPr>
            <a:lvl2pPr lvl="1" rtl="0">
              <a:spcBef>
                <a:spcPts val="0"/>
              </a:spcBef>
              <a:spcAft>
                <a:spcPts val="0"/>
              </a:spcAft>
              <a:buSzPts val="2500"/>
              <a:buFont typeface="Playfair Display"/>
              <a:buNone/>
              <a:defRPr sz="2500" b="1">
                <a:latin typeface="Playfair Display"/>
                <a:ea typeface="Playfair Display"/>
                <a:cs typeface="Playfair Display"/>
                <a:sym typeface="Playfair Display"/>
              </a:defRPr>
            </a:lvl2pPr>
            <a:lvl3pPr lvl="2" rtl="0">
              <a:spcBef>
                <a:spcPts val="0"/>
              </a:spcBef>
              <a:spcAft>
                <a:spcPts val="0"/>
              </a:spcAft>
              <a:buSzPts val="2500"/>
              <a:buFont typeface="Playfair Display"/>
              <a:buNone/>
              <a:defRPr sz="2500" b="1">
                <a:latin typeface="Playfair Display"/>
                <a:ea typeface="Playfair Display"/>
                <a:cs typeface="Playfair Display"/>
                <a:sym typeface="Playfair Display"/>
              </a:defRPr>
            </a:lvl3pPr>
            <a:lvl4pPr lvl="3" rtl="0">
              <a:spcBef>
                <a:spcPts val="0"/>
              </a:spcBef>
              <a:spcAft>
                <a:spcPts val="0"/>
              </a:spcAft>
              <a:buSzPts val="2500"/>
              <a:buFont typeface="Playfair Display"/>
              <a:buNone/>
              <a:defRPr sz="2500" b="1">
                <a:latin typeface="Playfair Display"/>
                <a:ea typeface="Playfair Display"/>
                <a:cs typeface="Playfair Display"/>
                <a:sym typeface="Playfair Display"/>
              </a:defRPr>
            </a:lvl4pPr>
            <a:lvl5pPr lvl="4" rtl="0">
              <a:spcBef>
                <a:spcPts val="0"/>
              </a:spcBef>
              <a:spcAft>
                <a:spcPts val="0"/>
              </a:spcAft>
              <a:buSzPts val="2500"/>
              <a:buFont typeface="Playfair Display"/>
              <a:buNone/>
              <a:defRPr sz="2500" b="1">
                <a:latin typeface="Playfair Display"/>
                <a:ea typeface="Playfair Display"/>
                <a:cs typeface="Playfair Display"/>
                <a:sym typeface="Playfair Display"/>
              </a:defRPr>
            </a:lvl5pPr>
            <a:lvl6pPr lvl="5" rtl="0">
              <a:spcBef>
                <a:spcPts val="0"/>
              </a:spcBef>
              <a:spcAft>
                <a:spcPts val="0"/>
              </a:spcAft>
              <a:buSzPts val="2500"/>
              <a:buFont typeface="Playfair Display"/>
              <a:buNone/>
              <a:defRPr sz="2500" b="1">
                <a:latin typeface="Playfair Display"/>
                <a:ea typeface="Playfair Display"/>
                <a:cs typeface="Playfair Display"/>
                <a:sym typeface="Playfair Display"/>
              </a:defRPr>
            </a:lvl6pPr>
            <a:lvl7pPr lvl="6" rtl="0">
              <a:spcBef>
                <a:spcPts val="0"/>
              </a:spcBef>
              <a:spcAft>
                <a:spcPts val="0"/>
              </a:spcAft>
              <a:buSzPts val="2500"/>
              <a:buFont typeface="Playfair Display"/>
              <a:buNone/>
              <a:defRPr sz="2500" b="1">
                <a:latin typeface="Playfair Display"/>
                <a:ea typeface="Playfair Display"/>
                <a:cs typeface="Playfair Display"/>
                <a:sym typeface="Playfair Display"/>
              </a:defRPr>
            </a:lvl7pPr>
            <a:lvl8pPr lvl="7" rtl="0">
              <a:spcBef>
                <a:spcPts val="0"/>
              </a:spcBef>
              <a:spcAft>
                <a:spcPts val="0"/>
              </a:spcAft>
              <a:buSzPts val="2500"/>
              <a:buFont typeface="Playfair Display"/>
              <a:buNone/>
              <a:defRPr sz="2500" b="1">
                <a:latin typeface="Playfair Display"/>
                <a:ea typeface="Playfair Display"/>
                <a:cs typeface="Playfair Display"/>
                <a:sym typeface="Playfair Display"/>
              </a:defRPr>
            </a:lvl8pPr>
            <a:lvl9pPr lvl="8" rtl="0">
              <a:spcBef>
                <a:spcPts val="0"/>
              </a:spcBef>
              <a:spcAft>
                <a:spcPts val="0"/>
              </a:spcAft>
              <a:buSzPts val="2500"/>
              <a:buFont typeface="Playfair Display"/>
              <a:buNone/>
              <a:defRPr sz="2500" b="1">
                <a:latin typeface="Playfair Display"/>
                <a:ea typeface="Playfair Display"/>
                <a:cs typeface="Playfair Display"/>
                <a:sym typeface="Playfair Display"/>
              </a:defRPr>
            </a:lvl9pPr>
          </a:lstStyle>
          <a:p>
            <a:endParaRPr/>
          </a:p>
        </p:txBody>
      </p:sp>
      <p:sp>
        <p:nvSpPr>
          <p:cNvPr id="127" name="Google Shape;127;p25"/>
          <p:cNvSpPr txBox="1">
            <a:spLocks noGrp="1"/>
          </p:cNvSpPr>
          <p:nvPr>
            <p:ph type="subTitle" idx="1"/>
          </p:nvPr>
        </p:nvSpPr>
        <p:spPr>
          <a:xfrm>
            <a:off x="667500" y="1562550"/>
            <a:ext cx="7809000" cy="300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Font typeface="Montserrat"/>
              <a:buNone/>
              <a:defRPr sz="1400">
                <a:solidFill>
                  <a:schemeClr val="lt1"/>
                </a:solidFill>
                <a:latin typeface="Montserrat"/>
                <a:ea typeface="Montserrat"/>
                <a:cs typeface="Montserrat"/>
                <a:sym typeface="Montserrat"/>
              </a:defRPr>
            </a:lvl1pPr>
            <a:lvl2pPr lvl="1" rtl="0">
              <a:lnSpc>
                <a:spcPct val="100000"/>
              </a:lnSpc>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2pPr>
            <a:lvl3pPr lvl="2" rtl="0">
              <a:lnSpc>
                <a:spcPct val="100000"/>
              </a:lnSpc>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3pPr>
            <a:lvl4pPr lvl="3" rtl="0">
              <a:lnSpc>
                <a:spcPct val="100000"/>
              </a:lnSpc>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4pPr>
            <a:lvl5pPr lvl="4" rtl="0">
              <a:lnSpc>
                <a:spcPct val="100000"/>
              </a:lnSpc>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5pPr>
            <a:lvl6pPr lvl="5" rtl="0">
              <a:lnSpc>
                <a:spcPct val="100000"/>
              </a:lnSpc>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6pPr>
            <a:lvl7pPr lvl="6" rtl="0">
              <a:lnSpc>
                <a:spcPct val="100000"/>
              </a:lnSpc>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7pPr>
            <a:lvl8pPr lvl="7" rtl="0">
              <a:lnSpc>
                <a:spcPct val="100000"/>
              </a:lnSpc>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8pPr>
            <a:lvl9pPr lvl="8" rtl="0">
              <a:lnSpc>
                <a:spcPct val="100000"/>
              </a:lnSpc>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three columns 3">
  <p:cSld name="CUSTOM_16">
    <p:spTree>
      <p:nvGrpSpPr>
        <p:cNvPr id="1" name="Shape 128"/>
        <p:cNvGrpSpPr/>
        <p:nvPr/>
      </p:nvGrpSpPr>
      <p:grpSpPr>
        <a:xfrm>
          <a:off x="0" y="0"/>
          <a:ext cx="0" cy="0"/>
          <a:chOff x="0" y="0"/>
          <a:chExt cx="0" cy="0"/>
        </a:xfrm>
      </p:grpSpPr>
      <p:sp>
        <p:nvSpPr>
          <p:cNvPr id="129" name="Google Shape;129;p26"/>
          <p:cNvSpPr txBox="1">
            <a:spLocks noGrp="1"/>
          </p:cNvSpPr>
          <p:nvPr>
            <p:ph type="title"/>
          </p:nvPr>
        </p:nvSpPr>
        <p:spPr>
          <a:xfrm>
            <a:off x="667500" y="868680"/>
            <a:ext cx="78090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Montserrat"/>
              <a:buNone/>
              <a:defRPr sz="2500" b="1">
                <a:latin typeface="Playfair Display"/>
                <a:ea typeface="Playfair Display"/>
                <a:cs typeface="Playfair Display"/>
                <a:sym typeface="Playfair Display"/>
              </a:defRPr>
            </a:lvl1pPr>
            <a:lvl2pPr lvl="1" algn="ctr" rtl="0">
              <a:spcBef>
                <a:spcPts val="0"/>
              </a:spcBef>
              <a:spcAft>
                <a:spcPts val="0"/>
              </a:spcAft>
              <a:buSzPts val="2100"/>
              <a:buFont typeface="Montserrat"/>
              <a:buNone/>
              <a:defRPr sz="2100" b="1">
                <a:latin typeface="Montserrat"/>
                <a:ea typeface="Montserrat"/>
                <a:cs typeface="Montserrat"/>
                <a:sym typeface="Montserrat"/>
              </a:defRPr>
            </a:lvl2pPr>
            <a:lvl3pPr lvl="2" algn="ctr" rtl="0">
              <a:spcBef>
                <a:spcPts val="0"/>
              </a:spcBef>
              <a:spcAft>
                <a:spcPts val="0"/>
              </a:spcAft>
              <a:buSzPts val="2100"/>
              <a:buFont typeface="Montserrat"/>
              <a:buNone/>
              <a:defRPr sz="2100" b="1">
                <a:latin typeface="Montserrat"/>
                <a:ea typeface="Montserrat"/>
                <a:cs typeface="Montserrat"/>
                <a:sym typeface="Montserrat"/>
              </a:defRPr>
            </a:lvl3pPr>
            <a:lvl4pPr lvl="3" algn="ctr" rtl="0">
              <a:spcBef>
                <a:spcPts val="0"/>
              </a:spcBef>
              <a:spcAft>
                <a:spcPts val="0"/>
              </a:spcAft>
              <a:buSzPts val="2100"/>
              <a:buFont typeface="Montserrat"/>
              <a:buNone/>
              <a:defRPr sz="2100" b="1">
                <a:latin typeface="Montserrat"/>
                <a:ea typeface="Montserrat"/>
                <a:cs typeface="Montserrat"/>
                <a:sym typeface="Montserrat"/>
              </a:defRPr>
            </a:lvl4pPr>
            <a:lvl5pPr lvl="4" algn="ctr" rtl="0">
              <a:spcBef>
                <a:spcPts val="0"/>
              </a:spcBef>
              <a:spcAft>
                <a:spcPts val="0"/>
              </a:spcAft>
              <a:buSzPts val="2100"/>
              <a:buFont typeface="Montserrat"/>
              <a:buNone/>
              <a:defRPr sz="2100" b="1">
                <a:latin typeface="Montserrat"/>
                <a:ea typeface="Montserrat"/>
                <a:cs typeface="Montserrat"/>
                <a:sym typeface="Montserrat"/>
              </a:defRPr>
            </a:lvl5pPr>
            <a:lvl6pPr lvl="5" algn="ctr" rtl="0">
              <a:spcBef>
                <a:spcPts val="0"/>
              </a:spcBef>
              <a:spcAft>
                <a:spcPts val="0"/>
              </a:spcAft>
              <a:buSzPts val="2100"/>
              <a:buFont typeface="Montserrat"/>
              <a:buNone/>
              <a:defRPr sz="2100" b="1">
                <a:latin typeface="Montserrat"/>
                <a:ea typeface="Montserrat"/>
                <a:cs typeface="Montserrat"/>
                <a:sym typeface="Montserrat"/>
              </a:defRPr>
            </a:lvl6pPr>
            <a:lvl7pPr lvl="6" algn="ctr" rtl="0">
              <a:spcBef>
                <a:spcPts val="0"/>
              </a:spcBef>
              <a:spcAft>
                <a:spcPts val="0"/>
              </a:spcAft>
              <a:buSzPts val="2100"/>
              <a:buFont typeface="Montserrat"/>
              <a:buNone/>
              <a:defRPr sz="2100" b="1">
                <a:latin typeface="Montserrat"/>
                <a:ea typeface="Montserrat"/>
                <a:cs typeface="Montserrat"/>
                <a:sym typeface="Montserrat"/>
              </a:defRPr>
            </a:lvl7pPr>
            <a:lvl8pPr lvl="7" algn="ctr" rtl="0">
              <a:spcBef>
                <a:spcPts val="0"/>
              </a:spcBef>
              <a:spcAft>
                <a:spcPts val="0"/>
              </a:spcAft>
              <a:buSzPts val="2100"/>
              <a:buFont typeface="Montserrat"/>
              <a:buNone/>
              <a:defRPr sz="2100" b="1">
                <a:latin typeface="Montserrat"/>
                <a:ea typeface="Montserrat"/>
                <a:cs typeface="Montserrat"/>
                <a:sym typeface="Montserrat"/>
              </a:defRPr>
            </a:lvl8pPr>
            <a:lvl9pPr lvl="8" algn="ctr" rtl="0">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
        <p:nvSpPr>
          <p:cNvPr id="130" name="Google Shape;130;p26"/>
          <p:cNvSpPr txBox="1">
            <a:spLocks noGrp="1"/>
          </p:cNvSpPr>
          <p:nvPr>
            <p:ph type="subTitle" idx="1"/>
          </p:nvPr>
        </p:nvSpPr>
        <p:spPr>
          <a:xfrm>
            <a:off x="735225" y="2414458"/>
            <a:ext cx="2314500" cy="6981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2100"/>
              <a:buFont typeface="Montserrat"/>
              <a:buNone/>
              <a:defRPr>
                <a:solidFill>
                  <a:srgbClr val="FFFFFF"/>
                </a:solidFill>
                <a:latin typeface="Montserrat"/>
                <a:ea typeface="Montserrat"/>
                <a:cs typeface="Montserrat"/>
                <a:sym typeface="Montserrat"/>
              </a:defRPr>
            </a:lvl1pPr>
            <a:lvl2pPr lvl="1" algn="ctr" rtl="0">
              <a:spcBef>
                <a:spcPts val="1600"/>
              </a:spcBef>
              <a:spcAft>
                <a:spcPts val="0"/>
              </a:spcAft>
              <a:buClr>
                <a:srgbClr val="000000"/>
              </a:buClr>
              <a:buSzPts val="2100"/>
              <a:buFont typeface="Montserrat"/>
              <a:buNone/>
              <a:defRPr sz="2100">
                <a:solidFill>
                  <a:srgbClr val="000000"/>
                </a:solidFill>
                <a:latin typeface="Montserrat"/>
                <a:ea typeface="Montserrat"/>
                <a:cs typeface="Montserrat"/>
                <a:sym typeface="Montserrat"/>
              </a:defRPr>
            </a:lvl2pPr>
            <a:lvl3pPr lvl="2" algn="ctr" rtl="0">
              <a:spcBef>
                <a:spcPts val="1600"/>
              </a:spcBef>
              <a:spcAft>
                <a:spcPts val="0"/>
              </a:spcAft>
              <a:buClr>
                <a:srgbClr val="000000"/>
              </a:buClr>
              <a:buSzPts val="2100"/>
              <a:buFont typeface="Montserrat"/>
              <a:buNone/>
              <a:defRPr sz="2100">
                <a:solidFill>
                  <a:srgbClr val="000000"/>
                </a:solidFill>
                <a:latin typeface="Montserrat"/>
                <a:ea typeface="Montserrat"/>
                <a:cs typeface="Montserrat"/>
                <a:sym typeface="Montserrat"/>
              </a:defRPr>
            </a:lvl3pPr>
            <a:lvl4pPr lvl="3" algn="ctr" rtl="0">
              <a:spcBef>
                <a:spcPts val="1600"/>
              </a:spcBef>
              <a:spcAft>
                <a:spcPts val="0"/>
              </a:spcAft>
              <a:buClr>
                <a:srgbClr val="000000"/>
              </a:buClr>
              <a:buSzPts val="2100"/>
              <a:buFont typeface="Montserrat"/>
              <a:buNone/>
              <a:defRPr sz="2100">
                <a:solidFill>
                  <a:srgbClr val="000000"/>
                </a:solidFill>
                <a:latin typeface="Montserrat"/>
                <a:ea typeface="Montserrat"/>
                <a:cs typeface="Montserrat"/>
                <a:sym typeface="Montserrat"/>
              </a:defRPr>
            </a:lvl4pPr>
            <a:lvl5pPr lvl="4" algn="ctr" rtl="0">
              <a:spcBef>
                <a:spcPts val="1600"/>
              </a:spcBef>
              <a:spcAft>
                <a:spcPts val="0"/>
              </a:spcAft>
              <a:buClr>
                <a:srgbClr val="000000"/>
              </a:buClr>
              <a:buSzPts val="2100"/>
              <a:buFont typeface="Montserrat"/>
              <a:buNone/>
              <a:defRPr sz="2100">
                <a:solidFill>
                  <a:srgbClr val="000000"/>
                </a:solidFill>
                <a:latin typeface="Montserrat"/>
                <a:ea typeface="Montserrat"/>
                <a:cs typeface="Montserrat"/>
                <a:sym typeface="Montserrat"/>
              </a:defRPr>
            </a:lvl5pPr>
            <a:lvl6pPr lvl="5" algn="ctr" rtl="0">
              <a:spcBef>
                <a:spcPts val="1600"/>
              </a:spcBef>
              <a:spcAft>
                <a:spcPts val="0"/>
              </a:spcAft>
              <a:buClr>
                <a:srgbClr val="000000"/>
              </a:buClr>
              <a:buSzPts val="2100"/>
              <a:buFont typeface="Montserrat"/>
              <a:buNone/>
              <a:defRPr sz="2100">
                <a:solidFill>
                  <a:srgbClr val="000000"/>
                </a:solidFill>
                <a:latin typeface="Montserrat"/>
                <a:ea typeface="Montserrat"/>
                <a:cs typeface="Montserrat"/>
                <a:sym typeface="Montserrat"/>
              </a:defRPr>
            </a:lvl6pPr>
            <a:lvl7pPr lvl="6" algn="ctr" rtl="0">
              <a:spcBef>
                <a:spcPts val="1600"/>
              </a:spcBef>
              <a:spcAft>
                <a:spcPts val="0"/>
              </a:spcAft>
              <a:buClr>
                <a:srgbClr val="000000"/>
              </a:buClr>
              <a:buSzPts val="2100"/>
              <a:buFont typeface="Montserrat"/>
              <a:buNone/>
              <a:defRPr sz="2100">
                <a:solidFill>
                  <a:srgbClr val="000000"/>
                </a:solidFill>
                <a:latin typeface="Montserrat"/>
                <a:ea typeface="Montserrat"/>
                <a:cs typeface="Montserrat"/>
                <a:sym typeface="Montserrat"/>
              </a:defRPr>
            </a:lvl7pPr>
            <a:lvl8pPr lvl="7" algn="ctr" rtl="0">
              <a:spcBef>
                <a:spcPts val="1600"/>
              </a:spcBef>
              <a:spcAft>
                <a:spcPts val="0"/>
              </a:spcAft>
              <a:buClr>
                <a:srgbClr val="000000"/>
              </a:buClr>
              <a:buSzPts val="2100"/>
              <a:buFont typeface="Montserrat"/>
              <a:buNone/>
              <a:defRPr sz="2100">
                <a:solidFill>
                  <a:srgbClr val="000000"/>
                </a:solidFill>
                <a:latin typeface="Montserrat"/>
                <a:ea typeface="Montserrat"/>
                <a:cs typeface="Montserrat"/>
                <a:sym typeface="Montserrat"/>
              </a:defRPr>
            </a:lvl8pPr>
            <a:lvl9pPr lvl="8" algn="ctr" rtl="0">
              <a:spcBef>
                <a:spcPts val="1600"/>
              </a:spcBef>
              <a:spcAft>
                <a:spcPts val="1600"/>
              </a:spcAft>
              <a:buClr>
                <a:srgbClr val="000000"/>
              </a:buClr>
              <a:buSzPts val="2100"/>
              <a:buFont typeface="Montserrat"/>
              <a:buNone/>
              <a:defRPr sz="2100">
                <a:solidFill>
                  <a:srgbClr val="000000"/>
                </a:solidFill>
                <a:latin typeface="Montserrat"/>
                <a:ea typeface="Montserrat"/>
                <a:cs typeface="Montserrat"/>
                <a:sym typeface="Montserrat"/>
              </a:defRPr>
            </a:lvl9pPr>
          </a:lstStyle>
          <a:p>
            <a:endParaRPr/>
          </a:p>
        </p:txBody>
      </p:sp>
      <p:sp>
        <p:nvSpPr>
          <p:cNvPr id="131" name="Google Shape;131;p26"/>
          <p:cNvSpPr txBox="1">
            <a:spLocks noGrp="1"/>
          </p:cNvSpPr>
          <p:nvPr>
            <p:ph type="subTitle" idx="2"/>
          </p:nvPr>
        </p:nvSpPr>
        <p:spPr>
          <a:xfrm>
            <a:off x="735400" y="2826392"/>
            <a:ext cx="2314500" cy="1246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400"/>
              <a:buFont typeface="Montserrat"/>
              <a:buNone/>
              <a:defRPr sz="1400">
                <a:solidFill>
                  <a:srgbClr val="FFFFFF"/>
                </a:solidFill>
                <a:latin typeface="Montserrat"/>
                <a:ea typeface="Montserrat"/>
                <a:cs typeface="Montserrat"/>
                <a:sym typeface="Montserrat"/>
              </a:defRPr>
            </a:lvl1pPr>
            <a:lvl2pPr lvl="1"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2pPr>
            <a:lvl3pPr lvl="2"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3pPr>
            <a:lvl4pPr lvl="3"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4pPr>
            <a:lvl5pPr lvl="4"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5pPr>
            <a:lvl6pPr lvl="5"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6pPr>
            <a:lvl7pPr lvl="6"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7pPr>
            <a:lvl8pPr lvl="7"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8pPr>
            <a:lvl9pPr lvl="8" algn="ctr" rtl="0">
              <a:spcBef>
                <a:spcPts val="1600"/>
              </a:spcBef>
              <a:spcAft>
                <a:spcPts val="1600"/>
              </a:spcAft>
              <a:buClr>
                <a:srgbClr val="000000"/>
              </a:buClr>
              <a:buSzPts val="1400"/>
              <a:buFont typeface="Montserrat"/>
              <a:buNone/>
              <a:defRPr>
                <a:solidFill>
                  <a:srgbClr val="000000"/>
                </a:solidFill>
                <a:latin typeface="Montserrat"/>
                <a:ea typeface="Montserrat"/>
                <a:cs typeface="Montserrat"/>
                <a:sym typeface="Montserrat"/>
              </a:defRPr>
            </a:lvl9pPr>
          </a:lstStyle>
          <a:p>
            <a:endParaRPr/>
          </a:p>
        </p:txBody>
      </p:sp>
      <p:sp>
        <p:nvSpPr>
          <p:cNvPr id="132" name="Google Shape;132;p26"/>
          <p:cNvSpPr txBox="1">
            <a:spLocks noGrp="1"/>
          </p:cNvSpPr>
          <p:nvPr>
            <p:ph type="subTitle" idx="3"/>
          </p:nvPr>
        </p:nvSpPr>
        <p:spPr>
          <a:xfrm>
            <a:off x="3414745" y="2414458"/>
            <a:ext cx="2311800" cy="6981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2100"/>
              <a:buFont typeface="Montserrat"/>
              <a:buNone/>
              <a:defRPr>
                <a:solidFill>
                  <a:srgbClr val="FFFFFF"/>
                </a:solidFill>
                <a:latin typeface="Montserrat"/>
                <a:ea typeface="Montserrat"/>
                <a:cs typeface="Montserrat"/>
                <a:sym typeface="Montserrat"/>
              </a:defRPr>
            </a:lvl1pPr>
            <a:lvl2pPr lvl="1" algn="ctr" rtl="0">
              <a:spcBef>
                <a:spcPts val="1600"/>
              </a:spcBef>
              <a:spcAft>
                <a:spcPts val="0"/>
              </a:spcAft>
              <a:buClr>
                <a:srgbClr val="000000"/>
              </a:buClr>
              <a:buSzPts val="2100"/>
              <a:buFont typeface="Montserrat"/>
              <a:buNone/>
              <a:defRPr sz="2100">
                <a:solidFill>
                  <a:srgbClr val="000000"/>
                </a:solidFill>
                <a:latin typeface="Montserrat"/>
                <a:ea typeface="Montserrat"/>
                <a:cs typeface="Montserrat"/>
                <a:sym typeface="Montserrat"/>
              </a:defRPr>
            </a:lvl2pPr>
            <a:lvl3pPr lvl="2" algn="ctr" rtl="0">
              <a:spcBef>
                <a:spcPts val="1600"/>
              </a:spcBef>
              <a:spcAft>
                <a:spcPts val="0"/>
              </a:spcAft>
              <a:buClr>
                <a:srgbClr val="000000"/>
              </a:buClr>
              <a:buSzPts val="2100"/>
              <a:buFont typeface="Montserrat"/>
              <a:buNone/>
              <a:defRPr sz="2100">
                <a:solidFill>
                  <a:srgbClr val="000000"/>
                </a:solidFill>
                <a:latin typeface="Montserrat"/>
                <a:ea typeface="Montserrat"/>
                <a:cs typeface="Montserrat"/>
                <a:sym typeface="Montserrat"/>
              </a:defRPr>
            </a:lvl3pPr>
            <a:lvl4pPr lvl="3" algn="ctr" rtl="0">
              <a:spcBef>
                <a:spcPts val="1600"/>
              </a:spcBef>
              <a:spcAft>
                <a:spcPts val="0"/>
              </a:spcAft>
              <a:buClr>
                <a:srgbClr val="000000"/>
              </a:buClr>
              <a:buSzPts val="2100"/>
              <a:buFont typeface="Montserrat"/>
              <a:buNone/>
              <a:defRPr sz="2100">
                <a:solidFill>
                  <a:srgbClr val="000000"/>
                </a:solidFill>
                <a:latin typeface="Montserrat"/>
                <a:ea typeface="Montserrat"/>
                <a:cs typeface="Montserrat"/>
                <a:sym typeface="Montserrat"/>
              </a:defRPr>
            </a:lvl4pPr>
            <a:lvl5pPr lvl="4" algn="ctr" rtl="0">
              <a:spcBef>
                <a:spcPts val="1600"/>
              </a:spcBef>
              <a:spcAft>
                <a:spcPts val="0"/>
              </a:spcAft>
              <a:buClr>
                <a:srgbClr val="000000"/>
              </a:buClr>
              <a:buSzPts val="2100"/>
              <a:buFont typeface="Montserrat"/>
              <a:buNone/>
              <a:defRPr sz="2100">
                <a:solidFill>
                  <a:srgbClr val="000000"/>
                </a:solidFill>
                <a:latin typeface="Montserrat"/>
                <a:ea typeface="Montserrat"/>
                <a:cs typeface="Montserrat"/>
                <a:sym typeface="Montserrat"/>
              </a:defRPr>
            </a:lvl5pPr>
            <a:lvl6pPr lvl="5" algn="ctr" rtl="0">
              <a:spcBef>
                <a:spcPts val="1600"/>
              </a:spcBef>
              <a:spcAft>
                <a:spcPts val="0"/>
              </a:spcAft>
              <a:buClr>
                <a:srgbClr val="000000"/>
              </a:buClr>
              <a:buSzPts val="2100"/>
              <a:buFont typeface="Montserrat"/>
              <a:buNone/>
              <a:defRPr sz="2100">
                <a:solidFill>
                  <a:srgbClr val="000000"/>
                </a:solidFill>
                <a:latin typeface="Montserrat"/>
                <a:ea typeface="Montserrat"/>
                <a:cs typeface="Montserrat"/>
                <a:sym typeface="Montserrat"/>
              </a:defRPr>
            </a:lvl6pPr>
            <a:lvl7pPr lvl="6" algn="ctr" rtl="0">
              <a:spcBef>
                <a:spcPts val="1600"/>
              </a:spcBef>
              <a:spcAft>
                <a:spcPts val="0"/>
              </a:spcAft>
              <a:buClr>
                <a:srgbClr val="000000"/>
              </a:buClr>
              <a:buSzPts val="2100"/>
              <a:buFont typeface="Montserrat"/>
              <a:buNone/>
              <a:defRPr sz="2100">
                <a:solidFill>
                  <a:srgbClr val="000000"/>
                </a:solidFill>
                <a:latin typeface="Montserrat"/>
                <a:ea typeface="Montserrat"/>
                <a:cs typeface="Montserrat"/>
                <a:sym typeface="Montserrat"/>
              </a:defRPr>
            </a:lvl7pPr>
            <a:lvl8pPr lvl="7" algn="ctr" rtl="0">
              <a:spcBef>
                <a:spcPts val="1600"/>
              </a:spcBef>
              <a:spcAft>
                <a:spcPts val="0"/>
              </a:spcAft>
              <a:buClr>
                <a:srgbClr val="000000"/>
              </a:buClr>
              <a:buSzPts val="2100"/>
              <a:buFont typeface="Montserrat"/>
              <a:buNone/>
              <a:defRPr sz="2100">
                <a:solidFill>
                  <a:srgbClr val="000000"/>
                </a:solidFill>
                <a:latin typeface="Montserrat"/>
                <a:ea typeface="Montserrat"/>
                <a:cs typeface="Montserrat"/>
                <a:sym typeface="Montserrat"/>
              </a:defRPr>
            </a:lvl8pPr>
            <a:lvl9pPr lvl="8" algn="ctr" rtl="0">
              <a:spcBef>
                <a:spcPts val="1600"/>
              </a:spcBef>
              <a:spcAft>
                <a:spcPts val="1600"/>
              </a:spcAft>
              <a:buClr>
                <a:srgbClr val="000000"/>
              </a:buClr>
              <a:buSzPts val="2100"/>
              <a:buFont typeface="Montserrat"/>
              <a:buNone/>
              <a:defRPr sz="2100">
                <a:solidFill>
                  <a:srgbClr val="000000"/>
                </a:solidFill>
                <a:latin typeface="Montserrat"/>
                <a:ea typeface="Montserrat"/>
                <a:cs typeface="Montserrat"/>
                <a:sym typeface="Montserrat"/>
              </a:defRPr>
            </a:lvl9pPr>
          </a:lstStyle>
          <a:p>
            <a:endParaRPr/>
          </a:p>
        </p:txBody>
      </p:sp>
      <p:sp>
        <p:nvSpPr>
          <p:cNvPr id="133" name="Google Shape;133;p26"/>
          <p:cNvSpPr txBox="1">
            <a:spLocks noGrp="1"/>
          </p:cNvSpPr>
          <p:nvPr>
            <p:ph type="subTitle" idx="4"/>
          </p:nvPr>
        </p:nvSpPr>
        <p:spPr>
          <a:xfrm>
            <a:off x="3414744" y="2826392"/>
            <a:ext cx="2314500" cy="1246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400"/>
              <a:buFont typeface="Montserrat"/>
              <a:buNone/>
              <a:defRPr sz="1400">
                <a:solidFill>
                  <a:srgbClr val="FFFFFF"/>
                </a:solidFill>
                <a:latin typeface="Montserrat"/>
                <a:ea typeface="Montserrat"/>
                <a:cs typeface="Montserrat"/>
                <a:sym typeface="Montserrat"/>
              </a:defRPr>
            </a:lvl1pPr>
            <a:lvl2pPr lvl="1"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2pPr>
            <a:lvl3pPr lvl="2"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3pPr>
            <a:lvl4pPr lvl="3"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4pPr>
            <a:lvl5pPr lvl="4"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5pPr>
            <a:lvl6pPr lvl="5"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6pPr>
            <a:lvl7pPr lvl="6"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7pPr>
            <a:lvl8pPr lvl="7"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8pPr>
            <a:lvl9pPr lvl="8" algn="ctr" rtl="0">
              <a:spcBef>
                <a:spcPts val="1600"/>
              </a:spcBef>
              <a:spcAft>
                <a:spcPts val="1600"/>
              </a:spcAft>
              <a:buClr>
                <a:srgbClr val="000000"/>
              </a:buClr>
              <a:buSzPts val="1400"/>
              <a:buFont typeface="Montserrat"/>
              <a:buNone/>
              <a:defRPr>
                <a:solidFill>
                  <a:srgbClr val="000000"/>
                </a:solidFill>
                <a:latin typeface="Montserrat"/>
                <a:ea typeface="Montserrat"/>
                <a:cs typeface="Montserrat"/>
                <a:sym typeface="Montserrat"/>
              </a:defRPr>
            </a:lvl9pPr>
          </a:lstStyle>
          <a:p>
            <a:endParaRPr/>
          </a:p>
        </p:txBody>
      </p:sp>
      <p:sp>
        <p:nvSpPr>
          <p:cNvPr id="134" name="Google Shape;134;p26"/>
          <p:cNvSpPr txBox="1">
            <a:spLocks noGrp="1"/>
          </p:cNvSpPr>
          <p:nvPr>
            <p:ph type="subTitle" idx="5"/>
          </p:nvPr>
        </p:nvSpPr>
        <p:spPr>
          <a:xfrm>
            <a:off x="6161820" y="2414458"/>
            <a:ext cx="2311800" cy="6981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2100"/>
              <a:buFont typeface="Montserrat"/>
              <a:buNone/>
              <a:defRPr>
                <a:solidFill>
                  <a:srgbClr val="FFFFFF"/>
                </a:solidFill>
                <a:latin typeface="Montserrat"/>
                <a:ea typeface="Montserrat"/>
                <a:cs typeface="Montserrat"/>
                <a:sym typeface="Montserrat"/>
              </a:defRPr>
            </a:lvl1pPr>
            <a:lvl2pPr lvl="1" algn="ctr" rtl="0">
              <a:spcBef>
                <a:spcPts val="1600"/>
              </a:spcBef>
              <a:spcAft>
                <a:spcPts val="0"/>
              </a:spcAft>
              <a:buClr>
                <a:srgbClr val="000000"/>
              </a:buClr>
              <a:buSzPts val="2100"/>
              <a:buFont typeface="Montserrat"/>
              <a:buNone/>
              <a:defRPr sz="2100">
                <a:solidFill>
                  <a:srgbClr val="000000"/>
                </a:solidFill>
                <a:latin typeface="Montserrat"/>
                <a:ea typeface="Montserrat"/>
                <a:cs typeface="Montserrat"/>
                <a:sym typeface="Montserrat"/>
              </a:defRPr>
            </a:lvl2pPr>
            <a:lvl3pPr lvl="2" algn="ctr" rtl="0">
              <a:spcBef>
                <a:spcPts val="1600"/>
              </a:spcBef>
              <a:spcAft>
                <a:spcPts val="0"/>
              </a:spcAft>
              <a:buClr>
                <a:srgbClr val="000000"/>
              </a:buClr>
              <a:buSzPts val="2100"/>
              <a:buFont typeface="Montserrat"/>
              <a:buNone/>
              <a:defRPr sz="2100">
                <a:solidFill>
                  <a:srgbClr val="000000"/>
                </a:solidFill>
                <a:latin typeface="Montserrat"/>
                <a:ea typeface="Montserrat"/>
                <a:cs typeface="Montserrat"/>
                <a:sym typeface="Montserrat"/>
              </a:defRPr>
            </a:lvl3pPr>
            <a:lvl4pPr lvl="3" algn="ctr" rtl="0">
              <a:spcBef>
                <a:spcPts val="1600"/>
              </a:spcBef>
              <a:spcAft>
                <a:spcPts val="0"/>
              </a:spcAft>
              <a:buClr>
                <a:srgbClr val="000000"/>
              </a:buClr>
              <a:buSzPts val="2100"/>
              <a:buFont typeface="Montserrat"/>
              <a:buNone/>
              <a:defRPr sz="2100">
                <a:solidFill>
                  <a:srgbClr val="000000"/>
                </a:solidFill>
                <a:latin typeface="Montserrat"/>
                <a:ea typeface="Montserrat"/>
                <a:cs typeface="Montserrat"/>
                <a:sym typeface="Montserrat"/>
              </a:defRPr>
            </a:lvl4pPr>
            <a:lvl5pPr lvl="4" algn="ctr" rtl="0">
              <a:spcBef>
                <a:spcPts val="1600"/>
              </a:spcBef>
              <a:spcAft>
                <a:spcPts val="0"/>
              </a:spcAft>
              <a:buClr>
                <a:srgbClr val="000000"/>
              </a:buClr>
              <a:buSzPts val="2100"/>
              <a:buFont typeface="Montserrat"/>
              <a:buNone/>
              <a:defRPr sz="2100">
                <a:solidFill>
                  <a:srgbClr val="000000"/>
                </a:solidFill>
                <a:latin typeface="Montserrat"/>
                <a:ea typeface="Montserrat"/>
                <a:cs typeface="Montserrat"/>
                <a:sym typeface="Montserrat"/>
              </a:defRPr>
            </a:lvl5pPr>
            <a:lvl6pPr lvl="5" algn="ctr" rtl="0">
              <a:spcBef>
                <a:spcPts val="1600"/>
              </a:spcBef>
              <a:spcAft>
                <a:spcPts val="0"/>
              </a:spcAft>
              <a:buClr>
                <a:srgbClr val="000000"/>
              </a:buClr>
              <a:buSzPts val="2100"/>
              <a:buFont typeface="Montserrat"/>
              <a:buNone/>
              <a:defRPr sz="2100">
                <a:solidFill>
                  <a:srgbClr val="000000"/>
                </a:solidFill>
                <a:latin typeface="Montserrat"/>
                <a:ea typeface="Montserrat"/>
                <a:cs typeface="Montserrat"/>
                <a:sym typeface="Montserrat"/>
              </a:defRPr>
            </a:lvl6pPr>
            <a:lvl7pPr lvl="6" algn="ctr" rtl="0">
              <a:spcBef>
                <a:spcPts val="1600"/>
              </a:spcBef>
              <a:spcAft>
                <a:spcPts val="0"/>
              </a:spcAft>
              <a:buClr>
                <a:srgbClr val="000000"/>
              </a:buClr>
              <a:buSzPts val="2100"/>
              <a:buFont typeface="Montserrat"/>
              <a:buNone/>
              <a:defRPr sz="2100">
                <a:solidFill>
                  <a:srgbClr val="000000"/>
                </a:solidFill>
                <a:latin typeface="Montserrat"/>
                <a:ea typeface="Montserrat"/>
                <a:cs typeface="Montserrat"/>
                <a:sym typeface="Montserrat"/>
              </a:defRPr>
            </a:lvl7pPr>
            <a:lvl8pPr lvl="7" algn="ctr" rtl="0">
              <a:spcBef>
                <a:spcPts val="1600"/>
              </a:spcBef>
              <a:spcAft>
                <a:spcPts val="0"/>
              </a:spcAft>
              <a:buClr>
                <a:srgbClr val="000000"/>
              </a:buClr>
              <a:buSzPts val="2100"/>
              <a:buFont typeface="Montserrat"/>
              <a:buNone/>
              <a:defRPr sz="2100">
                <a:solidFill>
                  <a:srgbClr val="000000"/>
                </a:solidFill>
                <a:latin typeface="Montserrat"/>
                <a:ea typeface="Montserrat"/>
                <a:cs typeface="Montserrat"/>
                <a:sym typeface="Montserrat"/>
              </a:defRPr>
            </a:lvl8pPr>
            <a:lvl9pPr lvl="8" algn="ctr" rtl="0">
              <a:spcBef>
                <a:spcPts val="1600"/>
              </a:spcBef>
              <a:spcAft>
                <a:spcPts val="1600"/>
              </a:spcAft>
              <a:buClr>
                <a:srgbClr val="000000"/>
              </a:buClr>
              <a:buSzPts val="2100"/>
              <a:buFont typeface="Montserrat"/>
              <a:buNone/>
              <a:defRPr sz="2100">
                <a:solidFill>
                  <a:srgbClr val="000000"/>
                </a:solidFill>
                <a:latin typeface="Montserrat"/>
                <a:ea typeface="Montserrat"/>
                <a:cs typeface="Montserrat"/>
                <a:sym typeface="Montserrat"/>
              </a:defRPr>
            </a:lvl9pPr>
          </a:lstStyle>
          <a:p>
            <a:endParaRPr/>
          </a:p>
        </p:txBody>
      </p:sp>
      <p:sp>
        <p:nvSpPr>
          <p:cNvPr id="135" name="Google Shape;135;p26"/>
          <p:cNvSpPr txBox="1">
            <a:spLocks noGrp="1"/>
          </p:cNvSpPr>
          <p:nvPr>
            <p:ph type="subTitle" idx="6"/>
          </p:nvPr>
        </p:nvSpPr>
        <p:spPr>
          <a:xfrm>
            <a:off x="6161822" y="2826392"/>
            <a:ext cx="2314500" cy="12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400"/>
              <a:buFont typeface="Montserrat"/>
              <a:buNone/>
              <a:defRPr sz="1400">
                <a:solidFill>
                  <a:srgbClr val="FFFFFF"/>
                </a:solidFill>
                <a:latin typeface="Montserrat"/>
                <a:ea typeface="Montserrat"/>
                <a:cs typeface="Montserrat"/>
                <a:sym typeface="Montserrat"/>
              </a:defRPr>
            </a:lvl1pPr>
            <a:lvl2pPr lvl="1" algn="ctr" rtl="0">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2pPr>
            <a:lvl3pPr lvl="2"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3pPr>
            <a:lvl4pPr lvl="3"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4pPr>
            <a:lvl5pPr lvl="4"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5pPr>
            <a:lvl6pPr lvl="5"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6pPr>
            <a:lvl7pPr lvl="6"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7pPr>
            <a:lvl8pPr lvl="7"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8pPr>
            <a:lvl9pPr lvl="8" algn="ctr" rtl="0">
              <a:spcBef>
                <a:spcPts val="1600"/>
              </a:spcBef>
              <a:spcAft>
                <a:spcPts val="1600"/>
              </a:spcAft>
              <a:buClr>
                <a:srgbClr val="000000"/>
              </a:buClr>
              <a:buSzPts val="1400"/>
              <a:buFont typeface="Montserrat"/>
              <a:buNone/>
              <a:defRPr>
                <a:solidFill>
                  <a:srgbClr val="000000"/>
                </a:solidFill>
                <a:latin typeface="Montserrat"/>
                <a:ea typeface="Montserrat"/>
                <a:cs typeface="Montserrat"/>
                <a:sym typeface="Montserrat"/>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2">
  <p:cSld name="CUSTOM_17">
    <p:spTree>
      <p:nvGrpSpPr>
        <p:cNvPr id="1" name="Shape 136"/>
        <p:cNvGrpSpPr/>
        <p:nvPr/>
      </p:nvGrpSpPr>
      <p:grpSpPr>
        <a:xfrm>
          <a:off x="0" y="0"/>
          <a:ext cx="0" cy="0"/>
          <a:chOff x="0" y="0"/>
          <a:chExt cx="0" cy="0"/>
        </a:xfrm>
      </p:grpSpPr>
      <p:sp>
        <p:nvSpPr>
          <p:cNvPr id="137" name="Google Shape;137;p27"/>
          <p:cNvSpPr/>
          <p:nvPr/>
        </p:nvSpPr>
        <p:spPr>
          <a:xfrm>
            <a:off x="3233275" y="0"/>
            <a:ext cx="59106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7"/>
          <p:cNvSpPr/>
          <p:nvPr/>
        </p:nvSpPr>
        <p:spPr>
          <a:xfrm>
            <a:off x="0" y="571500"/>
            <a:ext cx="6522300" cy="4000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7"/>
          <p:cNvSpPr txBox="1">
            <a:spLocks noGrp="1"/>
          </p:cNvSpPr>
          <p:nvPr>
            <p:ph type="title" hasCustomPrompt="1"/>
          </p:nvPr>
        </p:nvSpPr>
        <p:spPr>
          <a:xfrm>
            <a:off x="667500" y="1706738"/>
            <a:ext cx="5142000" cy="1258200"/>
          </a:xfrm>
          <a:prstGeom prst="rect">
            <a:avLst/>
          </a:prstGeom>
        </p:spPr>
        <p:txBody>
          <a:bodyPr spcFirstLastPara="1" wrap="square" lIns="91425" tIns="91425" rIns="91425" bIns="91425" anchor="b" anchorCtr="0">
            <a:noAutofit/>
          </a:bodyPr>
          <a:lstStyle>
            <a:lvl1pPr lvl="0" rtl="0">
              <a:spcBef>
                <a:spcPts val="0"/>
              </a:spcBef>
              <a:spcAft>
                <a:spcPts val="0"/>
              </a:spcAft>
              <a:buSzPts val="7500"/>
              <a:buFont typeface="Playfair Display"/>
              <a:buNone/>
              <a:defRPr sz="7500">
                <a:latin typeface="Playfair Display"/>
                <a:ea typeface="Playfair Display"/>
                <a:cs typeface="Playfair Display"/>
                <a:sym typeface="Playfair Display"/>
              </a:defRPr>
            </a:lvl1pPr>
            <a:lvl2pPr lvl="1" rtl="0">
              <a:spcBef>
                <a:spcPts val="0"/>
              </a:spcBef>
              <a:spcAft>
                <a:spcPts val="0"/>
              </a:spcAft>
              <a:buSzPts val="7500"/>
              <a:buFont typeface="Playfair Display"/>
              <a:buNone/>
              <a:defRPr sz="7500">
                <a:latin typeface="Playfair Display"/>
                <a:ea typeface="Playfair Display"/>
                <a:cs typeface="Playfair Display"/>
                <a:sym typeface="Playfair Display"/>
              </a:defRPr>
            </a:lvl2pPr>
            <a:lvl3pPr lvl="2" rtl="0">
              <a:spcBef>
                <a:spcPts val="0"/>
              </a:spcBef>
              <a:spcAft>
                <a:spcPts val="0"/>
              </a:spcAft>
              <a:buSzPts val="7500"/>
              <a:buFont typeface="Playfair Display"/>
              <a:buNone/>
              <a:defRPr sz="7500">
                <a:latin typeface="Playfair Display"/>
                <a:ea typeface="Playfair Display"/>
                <a:cs typeface="Playfair Display"/>
                <a:sym typeface="Playfair Display"/>
              </a:defRPr>
            </a:lvl3pPr>
            <a:lvl4pPr lvl="3" rtl="0">
              <a:spcBef>
                <a:spcPts val="0"/>
              </a:spcBef>
              <a:spcAft>
                <a:spcPts val="0"/>
              </a:spcAft>
              <a:buSzPts val="7500"/>
              <a:buFont typeface="Playfair Display"/>
              <a:buNone/>
              <a:defRPr sz="7500">
                <a:latin typeface="Playfair Display"/>
                <a:ea typeface="Playfair Display"/>
                <a:cs typeface="Playfair Display"/>
                <a:sym typeface="Playfair Display"/>
              </a:defRPr>
            </a:lvl4pPr>
            <a:lvl5pPr lvl="4" rtl="0">
              <a:spcBef>
                <a:spcPts val="0"/>
              </a:spcBef>
              <a:spcAft>
                <a:spcPts val="0"/>
              </a:spcAft>
              <a:buSzPts val="7500"/>
              <a:buFont typeface="Playfair Display"/>
              <a:buNone/>
              <a:defRPr sz="7500">
                <a:latin typeface="Playfair Display"/>
                <a:ea typeface="Playfair Display"/>
                <a:cs typeface="Playfair Display"/>
                <a:sym typeface="Playfair Display"/>
              </a:defRPr>
            </a:lvl5pPr>
            <a:lvl6pPr lvl="5" rtl="0">
              <a:spcBef>
                <a:spcPts val="0"/>
              </a:spcBef>
              <a:spcAft>
                <a:spcPts val="0"/>
              </a:spcAft>
              <a:buSzPts val="7500"/>
              <a:buFont typeface="Playfair Display"/>
              <a:buNone/>
              <a:defRPr sz="7500">
                <a:latin typeface="Playfair Display"/>
                <a:ea typeface="Playfair Display"/>
                <a:cs typeface="Playfair Display"/>
                <a:sym typeface="Playfair Display"/>
              </a:defRPr>
            </a:lvl6pPr>
            <a:lvl7pPr lvl="6" rtl="0">
              <a:spcBef>
                <a:spcPts val="0"/>
              </a:spcBef>
              <a:spcAft>
                <a:spcPts val="0"/>
              </a:spcAft>
              <a:buSzPts val="7500"/>
              <a:buFont typeface="Playfair Display"/>
              <a:buNone/>
              <a:defRPr sz="7500">
                <a:latin typeface="Playfair Display"/>
                <a:ea typeface="Playfair Display"/>
                <a:cs typeface="Playfair Display"/>
                <a:sym typeface="Playfair Display"/>
              </a:defRPr>
            </a:lvl7pPr>
            <a:lvl8pPr lvl="7" rtl="0">
              <a:spcBef>
                <a:spcPts val="0"/>
              </a:spcBef>
              <a:spcAft>
                <a:spcPts val="0"/>
              </a:spcAft>
              <a:buSzPts val="7500"/>
              <a:buFont typeface="Playfair Display"/>
              <a:buNone/>
              <a:defRPr sz="7500">
                <a:latin typeface="Playfair Display"/>
                <a:ea typeface="Playfair Display"/>
                <a:cs typeface="Playfair Display"/>
                <a:sym typeface="Playfair Display"/>
              </a:defRPr>
            </a:lvl8pPr>
            <a:lvl9pPr lvl="8" rtl="0">
              <a:spcBef>
                <a:spcPts val="0"/>
              </a:spcBef>
              <a:spcAft>
                <a:spcPts val="0"/>
              </a:spcAft>
              <a:buSzPts val="7500"/>
              <a:buFont typeface="Playfair Display"/>
              <a:buNone/>
              <a:defRPr sz="7500">
                <a:latin typeface="Playfair Display"/>
                <a:ea typeface="Playfair Display"/>
                <a:cs typeface="Playfair Display"/>
                <a:sym typeface="Playfair Display"/>
              </a:defRPr>
            </a:lvl9pPr>
          </a:lstStyle>
          <a:p>
            <a:r>
              <a:t>xx%</a:t>
            </a:r>
          </a:p>
        </p:txBody>
      </p:sp>
      <p:sp>
        <p:nvSpPr>
          <p:cNvPr id="140" name="Google Shape;140;p27"/>
          <p:cNvSpPr txBox="1">
            <a:spLocks noGrp="1"/>
          </p:cNvSpPr>
          <p:nvPr>
            <p:ph type="subTitle" idx="1"/>
          </p:nvPr>
        </p:nvSpPr>
        <p:spPr>
          <a:xfrm>
            <a:off x="667500" y="2964863"/>
            <a:ext cx="5142000" cy="4719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A6BFA5"/>
              </a:buClr>
              <a:buSzPts val="1400"/>
              <a:buFont typeface="Montserrat"/>
              <a:buNone/>
              <a:defRPr sz="1400">
                <a:solidFill>
                  <a:srgbClr val="A6BFA5"/>
                </a:solidFill>
                <a:latin typeface="Montserrat"/>
                <a:ea typeface="Montserrat"/>
                <a:cs typeface="Montserrat"/>
                <a:sym typeface="Montserrat"/>
              </a:defRPr>
            </a:lvl1pPr>
            <a:lvl2pPr lvl="1" rtl="0">
              <a:spcBef>
                <a:spcPts val="1600"/>
              </a:spcBef>
              <a:spcAft>
                <a:spcPts val="0"/>
              </a:spcAft>
              <a:buClr>
                <a:srgbClr val="A6BFA5"/>
              </a:buClr>
              <a:buSzPts val="1400"/>
              <a:buFont typeface="Montserrat"/>
              <a:buNone/>
              <a:defRPr>
                <a:solidFill>
                  <a:srgbClr val="A6BFA5"/>
                </a:solidFill>
                <a:latin typeface="Montserrat"/>
                <a:ea typeface="Montserrat"/>
                <a:cs typeface="Montserrat"/>
                <a:sym typeface="Montserrat"/>
              </a:defRPr>
            </a:lvl2pPr>
            <a:lvl3pPr lvl="2" rtl="0">
              <a:spcBef>
                <a:spcPts val="1600"/>
              </a:spcBef>
              <a:spcAft>
                <a:spcPts val="0"/>
              </a:spcAft>
              <a:buClr>
                <a:srgbClr val="A6BFA5"/>
              </a:buClr>
              <a:buSzPts val="1400"/>
              <a:buFont typeface="Montserrat"/>
              <a:buNone/>
              <a:defRPr>
                <a:solidFill>
                  <a:srgbClr val="A6BFA5"/>
                </a:solidFill>
                <a:latin typeface="Montserrat"/>
                <a:ea typeface="Montserrat"/>
                <a:cs typeface="Montserrat"/>
                <a:sym typeface="Montserrat"/>
              </a:defRPr>
            </a:lvl3pPr>
            <a:lvl4pPr lvl="3" rtl="0">
              <a:spcBef>
                <a:spcPts val="1600"/>
              </a:spcBef>
              <a:spcAft>
                <a:spcPts val="0"/>
              </a:spcAft>
              <a:buClr>
                <a:srgbClr val="A6BFA5"/>
              </a:buClr>
              <a:buSzPts val="1400"/>
              <a:buFont typeface="Montserrat"/>
              <a:buNone/>
              <a:defRPr>
                <a:solidFill>
                  <a:srgbClr val="A6BFA5"/>
                </a:solidFill>
                <a:latin typeface="Montserrat"/>
                <a:ea typeface="Montserrat"/>
                <a:cs typeface="Montserrat"/>
                <a:sym typeface="Montserrat"/>
              </a:defRPr>
            </a:lvl4pPr>
            <a:lvl5pPr lvl="4" rtl="0">
              <a:spcBef>
                <a:spcPts val="1600"/>
              </a:spcBef>
              <a:spcAft>
                <a:spcPts val="0"/>
              </a:spcAft>
              <a:buClr>
                <a:srgbClr val="A6BFA5"/>
              </a:buClr>
              <a:buSzPts val="1400"/>
              <a:buFont typeface="Montserrat"/>
              <a:buNone/>
              <a:defRPr>
                <a:solidFill>
                  <a:srgbClr val="A6BFA5"/>
                </a:solidFill>
                <a:latin typeface="Montserrat"/>
                <a:ea typeface="Montserrat"/>
                <a:cs typeface="Montserrat"/>
                <a:sym typeface="Montserrat"/>
              </a:defRPr>
            </a:lvl5pPr>
            <a:lvl6pPr lvl="5" rtl="0">
              <a:spcBef>
                <a:spcPts val="1600"/>
              </a:spcBef>
              <a:spcAft>
                <a:spcPts val="0"/>
              </a:spcAft>
              <a:buClr>
                <a:srgbClr val="A6BFA5"/>
              </a:buClr>
              <a:buSzPts val="1400"/>
              <a:buFont typeface="Montserrat"/>
              <a:buNone/>
              <a:defRPr>
                <a:solidFill>
                  <a:srgbClr val="A6BFA5"/>
                </a:solidFill>
                <a:latin typeface="Montserrat"/>
                <a:ea typeface="Montserrat"/>
                <a:cs typeface="Montserrat"/>
                <a:sym typeface="Montserrat"/>
              </a:defRPr>
            </a:lvl6pPr>
            <a:lvl7pPr lvl="6" rtl="0">
              <a:spcBef>
                <a:spcPts val="1600"/>
              </a:spcBef>
              <a:spcAft>
                <a:spcPts val="0"/>
              </a:spcAft>
              <a:buClr>
                <a:srgbClr val="A6BFA5"/>
              </a:buClr>
              <a:buSzPts val="1400"/>
              <a:buFont typeface="Montserrat"/>
              <a:buNone/>
              <a:defRPr>
                <a:solidFill>
                  <a:srgbClr val="A6BFA5"/>
                </a:solidFill>
                <a:latin typeface="Montserrat"/>
                <a:ea typeface="Montserrat"/>
                <a:cs typeface="Montserrat"/>
                <a:sym typeface="Montserrat"/>
              </a:defRPr>
            </a:lvl7pPr>
            <a:lvl8pPr lvl="7" rtl="0">
              <a:spcBef>
                <a:spcPts val="1600"/>
              </a:spcBef>
              <a:spcAft>
                <a:spcPts val="0"/>
              </a:spcAft>
              <a:buClr>
                <a:srgbClr val="A6BFA5"/>
              </a:buClr>
              <a:buSzPts val="1400"/>
              <a:buFont typeface="Montserrat"/>
              <a:buNone/>
              <a:defRPr>
                <a:solidFill>
                  <a:srgbClr val="A6BFA5"/>
                </a:solidFill>
                <a:latin typeface="Montserrat"/>
                <a:ea typeface="Montserrat"/>
                <a:cs typeface="Montserrat"/>
                <a:sym typeface="Montserrat"/>
              </a:defRPr>
            </a:lvl8pPr>
            <a:lvl9pPr lvl="8" rtl="0">
              <a:spcBef>
                <a:spcPts val="1600"/>
              </a:spcBef>
              <a:spcAft>
                <a:spcPts val="1600"/>
              </a:spcAft>
              <a:buClr>
                <a:srgbClr val="A6BFA5"/>
              </a:buClr>
              <a:buSzPts val="1400"/>
              <a:buFont typeface="Montserrat"/>
              <a:buNone/>
              <a:defRPr>
                <a:solidFill>
                  <a:srgbClr val="A6BFA5"/>
                </a:solidFill>
                <a:latin typeface="Montserrat"/>
                <a:ea typeface="Montserrat"/>
                <a:cs typeface="Montserrat"/>
                <a:sym typeface="Montserrat"/>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subtitle">
  <p:cSld name="CUSTOM_19">
    <p:spTree>
      <p:nvGrpSpPr>
        <p:cNvPr id="1" name="Shape 141"/>
        <p:cNvGrpSpPr/>
        <p:nvPr/>
      </p:nvGrpSpPr>
      <p:grpSpPr>
        <a:xfrm>
          <a:off x="0" y="0"/>
          <a:ext cx="0" cy="0"/>
          <a:chOff x="0" y="0"/>
          <a:chExt cx="0" cy="0"/>
        </a:xfrm>
      </p:grpSpPr>
      <p:sp>
        <p:nvSpPr>
          <p:cNvPr id="142" name="Google Shape;142;p28"/>
          <p:cNvSpPr txBox="1">
            <a:spLocks noGrp="1"/>
          </p:cNvSpPr>
          <p:nvPr>
            <p:ph type="title"/>
          </p:nvPr>
        </p:nvSpPr>
        <p:spPr>
          <a:xfrm>
            <a:off x="666000" y="1463450"/>
            <a:ext cx="3908400" cy="1643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A6BFA5"/>
              </a:buClr>
              <a:buSzPts val="5000"/>
              <a:buFont typeface="Playfair Display"/>
              <a:buNone/>
              <a:defRPr sz="5000">
                <a:solidFill>
                  <a:srgbClr val="A6BFA5"/>
                </a:solidFill>
                <a:latin typeface="Playfair Display"/>
                <a:ea typeface="Playfair Display"/>
                <a:cs typeface="Playfair Display"/>
                <a:sym typeface="Playfair Display"/>
              </a:defRPr>
            </a:lvl1pPr>
            <a:lvl2pPr lvl="1" rtl="0">
              <a:spcBef>
                <a:spcPts val="0"/>
              </a:spcBef>
              <a:spcAft>
                <a:spcPts val="0"/>
              </a:spcAft>
              <a:buClr>
                <a:srgbClr val="A6BFA5"/>
              </a:buClr>
              <a:buSzPts val="5000"/>
              <a:buFont typeface="Playfair Display"/>
              <a:buNone/>
              <a:defRPr sz="5000">
                <a:solidFill>
                  <a:srgbClr val="A6BFA5"/>
                </a:solidFill>
                <a:latin typeface="Playfair Display"/>
                <a:ea typeface="Playfair Display"/>
                <a:cs typeface="Playfair Display"/>
                <a:sym typeface="Playfair Display"/>
              </a:defRPr>
            </a:lvl2pPr>
            <a:lvl3pPr lvl="2" rtl="0">
              <a:spcBef>
                <a:spcPts val="0"/>
              </a:spcBef>
              <a:spcAft>
                <a:spcPts val="0"/>
              </a:spcAft>
              <a:buClr>
                <a:srgbClr val="A6BFA5"/>
              </a:buClr>
              <a:buSzPts val="5000"/>
              <a:buFont typeface="Playfair Display"/>
              <a:buNone/>
              <a:defRPr sz="5000">
                <a:solidFill>
                  <a:srgbClr val="A6BFA5"/>
                </a:solidFill>
                <a:latin typeface="Playfair Display"/>
                <a:ea typeface="Playfair Display"/>
                <a:cs typeface="Playfair Display"/>
                <a:sym typeface="Playfair Display"/>
              </a:defRPr>
            </a:lvl3pPr>
            <a:lvl4pPr lvl="3" rtl="0">
              <a:spcBef>
                <a:spcPts val="0"/>
              </a:spcBef>
              <a:spcAft>
                <a:spcPts val="0"/>
              </a:spcAft>
              <a:buClr>
                <a:srgbClr val="A6BFA5"/>
              </a:buClr>
              <a:buSzPts val="5000"/>
              <a:buFont typeface="Playfair Display"/>
              <a:buNone/>
              <a:defRPr sz="5000">
                <a:solidFill>
                  <a:srgbClr val="A6BFA5"/>
                </a:solidFill>
                <a:latin typeface="Playfair Display"/>
                <a:ea typeface="Playfair Display"/>
                <a:cs typeface="Playfair Display"/>
                <a:sym typeface="Playfair Display"/>
              </a:defRPr>
            </a:lvl4pPr>
            <a:lvl5pPr lvl="4" rtl="0">
              <a:spcBef>
                <a:spcPts val="0"/>
              </a:spcBef>
              <a:spcAft>
                <a:spcPts val="0"/>
              </a:spcAft>
              <a:buClr>
                <a:srgbClr val="A6BFA5"/>
              </a:buClr>
              <a:buSzPts val="5000"/>
              <a:buFont typeface="Playfair Display"/>
              <a:buNone/>
              <a:defRPr sz="5000">
                <a:solidFill>
                  <a:srgbClr val="A6BFA5"/>
                </a:solidFill>
                <a:latin typeface="Playfair Display"/>
                <a:ea typeface="Playfair Display"/>
                <a:cs typeface="Playfair Display"/>
                <a:sym typeface="Playfair Display"/>
              </a:defRPr>
            </a:lvl5pPr>
            <a:lvl6pPr lvl="5" rtl="0">
              <a:spcBef>
                <a:spcPts val="0"/>
              </a:spcBef>
              <a:spcAft>
                <a:spcPts val="0"/>
              </a:spcAft>
              <a:buClr>
                <a:srgbClr val="A6BFA5"/>
              </a:buClr>
              <a:buSzPts val="5000"/>
              <a:buFont typeface="Playfair Display"/>
              <a:buNone/>
              <a:defRPr sz="5000">
                <a:solidFill>
                  <a:srgbClr val="A6BFA5"/>
                </a:solidFill>
                <a:latin typeface="Playfair Display"/>
                <a:ea typeface="Playfair Display"/>
                <a:cs typeface="Playfair Display"/>
                <a:sym typeface="Playfair Display"/>
              </a:defRPr>
            </a:lvl6pPr>
            <a:lvl7pPr lvl="6" rtl="0">
              <a:spcBef>
                <a:spcPts val="0"/>
              </a:spcBef>
              <a:spcAft>
                <a:spcPts val="0"/>
              </a:spcAft>
              <a:buClr>
                <a:srgbClr val="A6BFA5"/>
              </a:buClr>
              <a:buSzPts val="5000"/>
              <a:buFont typeface="Playfair Display"/>
              <a:buNone/>
              <a:defRPr sz="5000">
                <a:solidFill>
                  <a:srgbClr val="A6BFA5"/>
                </a:solidFill>
                <a:latin typeface="Playfair Display"/>
                <a:ea typeface="Playfair Display"/>
                <a:cs typeface="Playfair Display"/>
                <a:sym typeface="Playfair Display"/>
              </a:defRPr>
            </a:lvl7pPr>
            <a:lvl8pPr lvl="7" rtl="0">
              <a:spcBef>
                <a:spcPts val="0"/>
              </a:spcBef>
              <a:spcAft>
                <a:spcPts val="0"/>
              </a:spcAft>
              <a:buClr>
                <a:srgbClr val="A6BFA5"/>
              </a:buClr>
              <a:buSzPts val="5000"/>
              <a:buFont typeface="Playfair Display"/>
              <a:buNone/>
              <a:defRPr sz="5000">
                <a:solidFill>
                  <a:srgbClr val="A6BFA5"/>
                </a:solidFill>
                <a:latin typeface="Playfair Display"/>
                <a:ea typeface="Playfair Display"/>
                <a:cs typeface="Playfair Display"/>
                <a:sym typeface="Playfair Display"/>
              </a:defRPr>
            </a:lvl8pPr>
            <a:lvl9pPr lvl="8" rtl="0">
              <a:spcBef>
                <a:spcPts val="0"/>
              </a:spcBef>
              <a:spcAft>
                <a:spcPts val="0"/>
              </a:spcAft>
              <a:buClr>
                <a:srgbClr val="A6BFA5"/>
              </a:buClr>
              <a:buSzPts val="5000"/>
              <a:buFont typeface="Playfair Display"/>
              <a:buNone/>
              <a:defRPr sz="5000">
                <a:solidFill>
                  <a:srgbClr val="A6BFA5"/>
                </a:solidFill>
                <a:latin typeface="Playfair Display"/>
                <a:ea typeface="Playfair Display"/>
                <a:cs typeface="Playfair Display"/>
                <a:sym typeface="Playfair Display"/>
              </a:defRPr>
            </a:lvl9pPr>
          </a:lstStyle>
          <a:p>
            <a:endParaRPr/>
          </a:p>
        </p:txBody>
      </p:sp>
      <p:sp>
        <p:nvSpPr>
          <p:cNvPr id="143" name="Google Shape;143;p28"/>
          <p:cNvSpPr txBox="1">
            <a:spLocks noGrp="1"/>
          </p:cNvSpPr>
          <p:nvPr>
            <p:ph type="subTitle" idx="1"/>
          </p:nvPr>
        </p:nvSpPr>
        <p:spPr>
          <a:xfrm>
            <a:off x="663600" y="3034350"/>
            <a:ext cx="3908400" cy="573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1pPr>
            <a:lvl2pPr lvl="1" rtl="0">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2pPr>
            <a:lvl3pPr lvl="2"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3pPr>
            <a:lvl4pPr lvl="3"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4pPr>
            <a:lvl5pPr lvl="4"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5pPr>
            <a:lvl6pPr lvl="5"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6pPr>
            <a:lvl7pPr lvl="6"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7pPr>
            <a:lvl8pPr lvl="7"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8pPr>
            <a:lvl9pPr lvl="8" rtl="0">
              <a:spcBef>
                <a:spcPts val="1600"/>
              </a:spcBef>
              <a:spcAft>
                <a:spcPts val="1600"/>
              </a:spcAft>
              <a:buClr>
                <a:srgbClr val="000000"/>
              </a:buClr>
              <a:buSzPts val="1400"/>
              <a:buFont typeface="Montserrat"/>
              <a:buNone/>
              <a:defRPr>
                <a:solidFill>
                  <a:srgbClr val="000000"/>
                </a:solidFill>
                <a:latin typeface="Montserrat"/>
                <a:ea typeface="Montserrat"/>
                <a:cs typeface="Montserrat"/>
                <a:sym typeface="Montserrat"/>
              </a:defRPr>
            </a:lvl9pPr>
          </a:lstStyle>
          <a:p>
            <a:endParaRPr/>
          </a:p>
        </p:txBody>
      </p:sp>
      <p:sp>
        <p:nvSpPr>
          <p:cNvPr id="144" name="Google Shape;144;p28"/>
          <p:cNvSpPr/>
          <p:nvPr/>
        </p:nvSpPr>
        <p:spPr>
          <a:xfrm>
            <a:off x="4572000" y="0"/>
            <a:ext cx="4572000" cy="5143500"/>
          </a:xfrm>
          <a:prstGeom prst="rect">
            <a:avLst/>
          </a:prstGeom>
          <a:solidFill>
            <a:srgbClr val="A6B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ree big numbers">
  <p:cSld name="CUSTOM_20">
    <p:spTree>
      <p:nvGrpSpPr>
        <p:cNvPr id="1" name="Shape 145"/>
        <p:cNvGrpSpPr/>
        <p:nvPr/>
      </p:nvGrpSpPr>
      <p:grpSpPr>
        <a:xfrm>
          <a:off x="0" y="0"/>
          <a:ext cx="0" cy="0"/>
          <a:chOff x="0" y="0"/>
          <a:chExt cx="0" cy="0"/>
        </a:xfrm>
      </p:grpSpPr>
      <p:sp>
        <p:nvSpPr>
          <p:cNvPr id="146" name="Google Shape;146;p29"/>
          <p:cNvSpPr txBox="1">
            <a:spLocks noGrp="1"/>
          </p:cNvSpPr>
          <p:nvPr>
            <p:ph type="subTitle" idx="1"/>
          </p:nvPr>
        </p:nvSpPr>
        <p:spPr>
          <a:xfrm>
            <a:off x="5872236" y="1114800"/>
            <a:ext cx="2738700" cy="64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1pPr>
            <a:lvl2pPr lvl="1" rtl="0">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2pPr>
            <a:lvl3pPr lvl="2"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3pPr>
            <a:lvl4pPr lvl="3"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4pPr>
            <a:lvl5pPr lvl="4"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5pPr>
            <a:lvl6pPr lvl="5"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6pPr>
            <a:lvl7pPr lvl="6"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7pPr>
            <a:lvl8pPr lvl="7"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8pPr>
            <a:lvl9pPr lvl="8" rtl="0">
              <a:spcBef>
                <a:spcPts val="1600"/>
              </a:spcBef>
              <a:spcAft>
                <a:spcPts val="1600"/>
              </a:spcAft>
              <a:buClr>
                <a:srgbClr val="000000"/>
              </a:buClr>
              <a:buSzPts val="1400"/>
              <a:buFont typeface="Montserrat"/>
              <a:buNone/>
              <a:defRPr>
                <a:solidFill>
                  <a:srgbClr val="000000"/>
                </a:solidFill>
                <a:latin typeface="Montserrat"/>
                <a:ea typeface="Montserrat"/>
                <a:cs typeface="Montserrat"/>
                <a:sym typeface="Montserrat"/>
              </a:defRPr>
            </a:lvl9pPr>
          </a:lstStyle>
          <a:p>
            <a:endParaRPr/>
          </a:p>
        </p:txBody>
      </p:sp>
      <p:sp>
        <p:nvSpPr>
          <p:cNvPr id="147" name="Google Shape;147;p29"/>
          <p:cNvSpPr txBox="1">
            <a:spLocks noGrp="1"/>
          </p:cNvSpPr>
          <p:nvPr>
            <p:ph type="subTitle" idx="2"/>
          </p:nvPr>
        </p:nvSpPr>
        <p:spPr>
          <a:xfrm>
            <a:off x="5872236" y="3685800"/>
            <a:ext cx="2738700" cy="64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1pPr>
            <a:lvl2pPr lvl="1" rtl="0">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2pPr>
            <a:lvl3pPr lvl="2"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3pPr>
            <a:lvl4pPr lvl="3"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4pPr>
            <a:lvl5pPr lvl="4"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5pPr>
            <a:lvl6pPr lvl="5"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6pPr>
            <a:lvl7pPr lvl="6"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7pPr>
            <a:lvl8pPr lvl="7"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8pPr>
            <a:lvl9pPr lvl="8" rtl="0">
              <a:spcBef>
                <a:spcPts val="1600"/>
              </a:spcBef>
              <a:spcAft>
                <a:spcPts val="1600"/>
              </a:spcAft>
              <a:buClr>
                <a:srgbClr val="000000"/>
              </a:buClr>
              <a:buSzPts val="1400"/>
              <a:buFont typeface="Montserrat"/>
              <a:buNone/>
              <a:defRPr>
                <a:solidFill>
                  <a:srgbClr val="000000"/>
                </a:solidFill>
                <a:latin typeface="Montserrat"/>
                <a:ea typeface="Montserrat"/>
                <a:cs typeface="Montserrat"/>
                <a:sym typeface="Montserrat"/>
              </a:defRPr>
            </a:lvl9pPr>
          </a:lstStyle>
          <a:p>
            <a:endParaRPr/>
          </a:p>
        </p:txBody>
      </p:sp>
      <p:sp>
        <p:nvSpPr>
          <p:cNvPr id="148" name="Google Shape;148;p29"/>
          <p:cNvSpPr txBox="1">
            <a:spLocks noGrp="1"/>
          </p:cNvSpPr>
          <p:nvPr>
            <p:ph type="subTitle" idx="3"/>
          </p:nvPr>
        </p:nvSpPr>
        <p:spPr>
          <a:xfrm>
            <a:off x="5872236" y="2400300"/>
            <a:ext cx="2738700" cy="64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1pPr>
            <a:lvl2pPr lvl="1" rtl="0">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2pPr>
            <a:lvl3pPr lvl="2"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3pPr>
            <a:lvl4pPr lvl="3"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4pPr>
            <a:lvl5pPr lvl="4"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5pPr>
            <a:lvl6pPr lvl="5"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6pPr>
            <a:lvl7pPr lvl="6"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7pPr>
            <a:lvl8pPr lvl="7"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8pPr>
            <a:lvl9pPr lvl="8" rtl="0">
              <a:spcBef>
                <a:spcPts val="1600"/>
              </a:spcBef>
              <a:spcAft>
                <a:spcPts val="1600"/>
              </a:spcAft>
              <a:buClr>
                <a:srgbClr val="000000"/>
              </a:buClr>
              <a:buSzPts val="1400"/>
              <a:buFont typeface="Montserrat"/>
              <a:buNone/>
              <a:defRPr>
                <a:solidFill>
                  <a:srgbClr val="000000"/>
                </a:solidFill>
                <a:latin typeface="Montserrat"/>
                <a:ea typeface="Montserrat"/>
                <a:cs typeface="Montserrat"/>
                <a:sym typeface="Montserrat"/>
              </a:defRPr>
            </a:lvl9pPr>
          </a:lstStyle>
          <a:p>
            <a:endParaRPr/>
          </a:p>
        </p:txBody>
      </p:sp>
      <p:sp>
        <p:nvSpPr>
          <p:cNvPr id="149" name="Google Shape;149;p29"/>
          <p:cNvSpPr txBox="1">
            <a:spLocks noGrp="1"/>
          </p:cNvSpPr>
          <p:nvPr>
            <p:ph type="title" hasCustomPrompt="1"/>
          </p:nvPr>
        </p:nvSpPr>
        <p:spPr>
          <a:xfrm>
            <a:off x="3421825" y="555345"/>
            <a:ext cx="2602800" cy="1429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1pPr>
            <a:lvl2pPr lvl="1"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2pPr>
            <a:lvl3pPr lvl="2"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3pPr>
            <a:lvl4pPr lvl="3"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4pPr>
            <a:lvl5pPr lvl="4"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5pPr>
            <a:lvl6pPr lvl="5"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6pPr>
            <a:lvl7pPr lvl="6"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7pPr>
            <a:lvl8pPr lvl="7"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8pPr>
            <a:lvl9pPr lvl="8"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9pPr>
          </a:lstStyle>
          <a:p>
            <a:r>
              <a:t>xx%</a:t>
            </a:r>
          </a:p>
        </p:txBody>
      </p:sp>
      <p:sp>
        <p:nvSpPr>
          <p:cNvPr id="150" name="Google Shape;150;p29"/>
          <p:cNvSpPr txBox="1">
            <a:spLocks noGrp="1"/>
          </p:cNvSpPr>
          <p:nvPr>
            <p:ph type="title" idx="4" hasCustomPrompt="1"/>
          </p:nvPr>
        </p:nvSpPr>
        <p:spPr>
          <a:xfrm>
            <a:off x="3421825" y="1840845"/>
            <a:ext cx="2602800" cy="1429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1pPr>
            <a:lvl2pPr lvl="1"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2pPr>
            <a:lvl3pPr lvl="2"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3pPr>
            <a:lvl4pPr lvl="3"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4pPr>
            <a:lvl5pPr lvl="4"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5pPr>
            <a:lvl6pPr lvl="5"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6pPr>
            <a:lvl7pPr lvl="6"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7pPr>
            <a:lvl8pPr lvl="7"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8pPr>
            <a:lvl9pPr lvl="8"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9pPr>
          </a:lstStyle>
          <a:p>
            <a:r>
              <a:t>xx%</a:t>
            </a:r>
          </a:p>
        </p:txBody>
      </p:sp>
      <p:sp>
        <p:nvSpPr>
          <p:cNvPr id="151" name="Google Shape;151;p29"/>
          <p:cNvSpPr txBox="1">
            <a:spLocks noGrp="1"/>
          </p:cNvSpPr>
          <p:nvPr>
            <p:ph type="title" idx="5" hasCustomPrompt="1"/>
          </p:nvPr>
        </p:nvSpPr>
        <p:spPr>
          <a:xfrm>
            <a:off x="3421825" y="3126345"/>
            <a:ext cx="2602800" cy="1429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1pPr>
            <a:lvl2pPr lvl="1"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2pPr>
            <a:lvl3pPr lvl="2"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3pPr>
            <a:lvl4pPr lvl="3"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4pPr>
            <a:lvl5pPr lvl="4"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5pPr>
            <a:lvl6pPr lvl="5"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6pPr>
            <a:lvl7pPr lvl="6"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7pPr>
            <a:lvl8pPr lvl="7"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8pPr>
            <a:lvl9pPr lvl="8"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9pPr>
          </a:lstStyle>
          <a:p>
            <a:r>
              <a:t>xx%</a:t>
            </a:r>
          </a:p>
        </p:txBody>
      </p:sp>
      <p:sp>
        <p:nvSpPr>
          <p:cNvPr id="152" name="Google Shape;152;p29"/>
          <p:cNvSpPr/>
          <p:nvPr/>
        </p:nvSpPr>
        <p:spPr>
          <a:xfrm>
            <a:off x="-9100" y="0"/>
            <a:ext cx="32424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4">
  <p:cSld name="CUSTOM_21">
    <p:spTree>
      <p:nvGrpSpPr>
        <p:cNvPr id="1" name="Shape 153"/>
        <p:cNvGrpSpPr/>
        <p:nvPr/>
      </p:nvGrpSpPr>
      <p:grpSpPr>
        <a:xfrm>
          <a:off x="0" y="0"/>
          <a:ext cx="0" cy="0"/>
          <a:chOff x="0" y="0"/>
          <a:chExt cx="0" cy="0"/>
        </a:xfrm>
      </p:grpSpPr>
      <p:sp>
        <p:nvSpPr>
          <p:cNvPr id="154" name="Google Shape;154;p30"/>
          <p:cNvSpPr txBox="1">
            <a:spLocks noGrp="1"/>
          </p:cNvSpPr>
          <p:nvPr>
            <p:ph type="title"/>
          </p:nvPr>
        </p:nvSpPr>
        <p:spPr>
          <a:xfrm>
            <a:off x="667500" y="868680"/>
            <a:ext cx="78090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Montserrat"/>
              <a:buNone/>
              <a:defRPr sz="2500" b="1">
                <a:latin typeface="Playfair Display"/>
                <a:ea typeface="Playfair Display"/>
                <a:cs typeface="Playfair Display"/>
                <a:sym typeface="Playfair Display"/>
              </a:defRPr>
            </a:lvl1pPr>
            <a:lvl2pPr lvl="1" algn="ctr" rtl="0">
              <a:spcBef>
                <a:spcPts val="0"/>
              </a:spcBef>
              <a:spcAft>
                <a:spcPts val="0"/>
              </a:spcAft>
              <a:buSzPts val="2100"/>
              <a:buFont typeface="Montserrat"/>
              <a:buNone/>
              <a:defRPr sz="2100" b="1">
                <a:latin typeface="Montserrat"/>
                <a:ea typeface="Montserrat"/>
                <a:cs typeface="Montserrat"/>
                <a:sym typeface="Montserrat"/>
              </a:defRPr>
            </a:lvl2pPr>
            <a:lvl3pPr lvl="2" algn="ctr" rtl="0">
              <a:spcBef>
                <a:spcPts val="0"/>
              </a:spcBef>
              <a:spcAft>
                <a:spcPts val="0"/>
              </a:spcAft>
              <a:buSzPts val="2100"/>
              <a:buFont typeface="Montserrat"/>
              <a:buNone/>
              <a:defRPr sz="2100" b="1">
                <a:latin typeface="Montserrat"/>
                <a:ea typeface="Montserrat"/>
                <a:cs typeface="Montserrat"/>
                <a:sym typeface="Montserrat"/>
              </a:defRPr>
            </a:lvl3pPr>
            <a:lvl4pPr lvl="3" algn="ctr" rtl="0">
              <a:spcBef>
                <a:spcPts val="0"/>
              </a:spcBef>
              <a:spcAft>
                <a:spcPts val="0"/>
              </a:spcAft>
              <a:buSzPts val="2100"/>
              <a:buFont typeface="Montserrat"/>
              <a:buNone/>
              <a:defRPr sz="2100" b="1">
                <a:latin typeface="Montserrat"/>
                <a:ea typeface="Montserrat"/>
                <a:cs typeface="Montserrat"/>
                <a:sym typeface="Montserrat"/>
              </a:defRPr>
            </a:lvl4pPr>
            <a:lvl5pPr lvl="4" algn="ctr" rtl="0">
              <a:spcBef>
                <a:spcPts val="0"/>
              </a:spcBef>
              <a:spcAft>
                <a:spcPts val="0"/>
              </a:spcAft>
              <a:buSzPts val="2100"/>
              <a:buFont typeface="Montserrat"/>
              <a:buNone/>
              <a:defRPr sz="2100" b="1">
                <a:latin typeface="Montserrat"/>
                <a:ea typeface="Montserrat"/>
                <a:cs typeface="Montserrat"/>
                <a:sym typeface="Montserrat"/>
              </a:defRPr>
            </a:lvl5pPr>
            <a:lvl6pPr lvl="5" algn="ctr" rtl="0">
              <a:spcBef>
                <a:spcPts val="0"/>
              </a:spcBef>
              <a:spcAft>
                <a:spcPts val="0"/>
              </a:spcAft>
              <a:buSzPts val="2100"/>
              <a:buFont typeface="Montserrat"/>
              <a:buNone/>
              <a:defRPr sz="2100" b="1">
                <a:latin typeface="Montserrat"/>
                <a:ea typeface="Montserrat"/>
                <a:cs typeface="Montserrat"/>
                <a:sym typeface="Montserrat"/>
              </a:defRPr>
            </a:lvl6pPr>
            <a:lvl7pPr lvl="6" algn="ctr" rtl="0">
              <a:spcBef>
                <a:spcPts val="0"/>
              </a:spcBef>
              <a:spcAft>
                <a:spcPts val="0"/>
              </a:spcAft>
              <a:buSzPts val="2100"/>
              <a:buFont typeface="Montserrat"/>
              <a:buNone/>
              <a:defRPr sz="2100" b="1">
                <a:latin typeface="Montserrat"/>
                <a:ea typeface="Montserrat"/>
                <a:cs typeface="Montserrat"/>
                <a:sym typeface="Montserrat"/>
              </a:defRPr>
            </a:lvl7pPr>
            <a:lvl8pPr lvl="7" algn="ctr" rtl="0">
              <a:spcBef>
                <a:spcPts val="0"/>
              </a:spcBef>
              <a:spcAft>
                <a:spcPts val="0"/>
              </a:spcAft>
              <a:buSzPts val="2100"/>
              <a:buFont typeface="Montserrat"/>
              <a:buNone/>
              <a:defRPr sz="2100" b="1">
                <a:latin typeface="Montserrat"/>
                <a:ea typeface="Montserrat"/>
                <a:cs typeface="Montserrat"/>
                <a:sym typeface="Montserrat"/>
              </a:defRPr>
            </a:lvl8pPr>
            <a:lvl9pPr lvl="8" algn="ctr" rtl="0">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
        <p:nvSpPr>
          <p:cNvPr id="155" name="Google Shape;155;p30"/>
          <p:cNvSpPr/>
          <p:nvPr/>
        </p:nvSpPr>
        <p:spPr>
          <a:xfrm>
            <a:off x="0" y="-35875"/>
            <a:ext cx="667500" cy="5179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0"/>
          <p:cNvSpPr/>
          <p:nvPr/>
        </p:nvSpPr>
        <p:spPr>
          <a:xfrm>
            <a:off x="8476500" y="-18000"/>
            <a:ext cx="667500" cy="5179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667500" y="571500"/>
            <a:ext cx="7809000" cy="446100"/>
          </a:xfrm>
          <a:prstGeom prst="rect">
            <a:avLst/>
          </a:prstGeom>
        </p:spPr>
        <p:txBody>
          <a:bodyPr spcFirstLastPara="1" wrap="square" lIns="91425" tIns="91425" rIns="91425" bIns="91425" anchor="t" anchorCtr="0">
            <a:noAutofit/>
          </a:bodyPr>
          <a:lstStyle>
            <a:lvl1pPr lvl="0">
              <a:spcBef>
                <a:spcPts val="0"/>
              </a:spcBef>
              <a:spcAft>
                <a:spcPts val="0"/>
              </a:spcAft>
              <a:buSzPts val="2100"/>
              <a:buFont typeface="Montserrat"/>
              <a:buNone/>
              <a:defRPr sz="2500" b="1">
                <a:solidFill>
                  <a:schemeClr val="lt1"/>
                </a:solidFill>
                <a:latin typeface="Playfair Display"/>
                <a:ea typeface="Playfair Display"/>
                <a:cs typeface="Playfair Display"/>
                <a:sym typeface="Playfair Display"/>
              </a:defRPr>
            </a:lvl1pPr>
            <a:lvl2pPr lvl="1">
              <a:spcBef>
                <a:spcPts val="0"/>
              </a:spcBef>
              <a:spcAft>
                <a:spcPts val="0"/>
              </a:spcAft>
              <a:buSzPts val="2100"/>
              <a:buFont typeface="Montserrat"/>
              <a:buNone/>
              <a:defRPr sz="2100" b="1">
                <a:latin typeface="Montserrat"/>
                <a:ea typeface="Montserrat"/>
                <a:cs typeface="Montserrat"/>
                <a:sym typeface="Montserrat"/>
              </a:defRPr>
            </a:lvl2pPr>
            <a:lvl3pPr lvl="2">
              <a:spcBef>
                <a:spcPts val="0"/>
              </a:spcBef>
              <a:spcAft>
                <a:spcPts val="0"/>
              </a:spcAft>
              <a:buSzPts val="2100"/>
              <a:buFont typeface="Montserrat"/>
              <a:buNone/>
              <a:defRPr sz="2100" b="1">
                <a:latin typeface="Montserrat"/>
                <a:ea typeface="Montserrat"/>
                <a:cs typeface="Montserrat"/>
                <a:sym typeface="Montserrat"/>
              </a:defRPr>
            </a:lvl3pPr>
            <a:lvl4pPr lvl="3">
              <a:spcBef>
                <a:spcPts val="0"/>
              </a:spcBef>
              <a:spcAft>
                <a:spcPts val="0"/>
              </a:spcAft>
              <a:buSzPts val="2100"/>
              <a:buFont typeface="Montserrat"/>
              <a:buNone/>
              <a:defRPr sz="2100" b="1">
                <a:latin typeface="Montserrat"/>
                <a:ea typeface="Montserrat"/>
                <a:cs typeface="Montserrat"/>
                <a:sym typeface="Montserrat"/>
              </a:defRPr>
            </a:lvl4pPr>
            <a:lvl5pPr lvl="4">
              <a:spcBef>
                <a:spcPts val="0"/>
              </a:spcBef>
              <a:spcAft>
                <a:spcPts val="0"/>
              </a:spcAft>
              <a:buSzPts val="2100"/>
              <a:buFont typeface="Montserrat"/>
              <a:buNone/>
              <a:defRPr sz="2100" b="1">
                <a:latin typeface="Montserrat"/>
                <a:ea typeface="Montserrat"/>
                <a:cs typeface="Montserrat"/>
                <a:sym typeface="Montserrat"/>
              </a:defRPr>
            </a:lvl5pPr>
            <a:lvl6pPr lvl="5">
              <a:spcBef>
                <a:spcPts val="0"/>
              </a:spcBef>
              <a:spcAft>
                <a:spcPts val="0"/>
              </a:spcAft>
              <a:buSzPts val="2100"/>
              <a:buFont typeface="Montserrat"/>
              <a:buNone/>
              <a:defRPr sz="2100" b="1">
                <a:latin typeface="Montserrat"/>
                <a:ea typeface="Montserrat"/>
                <a:cs typeface="Montserrat"/>
                <a:sym typeface="Montserrat"/>
              </a:defRPr>
            </a:lvl6pPr>
            <a:lvl7pPr lvl="6">
              <a:spcBef>
                <a:spcPts val="0"/>
              </a:spcBef>
              <a:spcAft>
                <a:spcPts val="0"/>
              </a:spcAft>
              <a:buSzPts val="2100"/>
              <a:buFont typeface="Montserrat"/>
              <a:buNone/>
              <a:defRPr sz="2100" b="1">
                <a:latin typeface="Montserrat"/>
                <a:ea typeface="Montserrat"/>
                <a:cs typeface="Montserrat"/>
                <a:sym typeface="Montserrat"/>
              </a:defRPr>
            </a:lvl7pPr>
            <a:lvl8pPr lvl="7">
              <a:spcBef>
                <a:spcPts val="0"/>
              </a:spcBef>
              <a:spcAft>
                <a:spcPts val="0"/>
              </a:spcAft>
              <a:buSzPts val="2100"/>
              <a:buFont typeface="Montserrat"/>
              <a:buNone/>
              <a:defRPr sz="2100" b="1">
                <a:latin typeface="Montserrat"/>
                <a:ea typeface="Montserrat"/>
                <a:cs typeface="Montserrat"/>
                <a:sym typeface="Montserrat"/>
              </a:defRPr>
            </a:lvl8pPr>
            <a:lvl9pPr lvl="8">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
        <p:nvSpPr>
          <p:cNvPr id="19" name="Google Shape;19;p4"/>
          <p:cNvSpPr txBox="1">
            <a:spLocks noGrp="1"/>
          </p:cNvSpPr>
          <p:nvPr>
            <p:ph type="body" idx="1"/>
          </p:nvPr>
        </p:nvSpPr>
        <p:spPr>
          <a:xfrm>
            <a:off x="667500" y="1203425"/>
            <a:ext cx="8092800" cy="3560700"/>
          </a:xfrm>
          <a:prstGeom prst="rect">
            <a:avLst/>
          </a:prstGeom>
        </p:spPr>
        <p:txBody>
          <a:bodyPr spcFirstLastPara="1" wrap="square" lIns="91425" tIns="91425" rIns="91425" bIns="91425" anchor="t" anchorCtr="0">
            <a:noAutofit/>
          </a:bodyPr>
          <a:lstStyle>
            <a:lvl1pPr marL="457200" lvl="0" indent="-292100">
              <a:lnSpc>
                <a:spcPct val="100000"/>
              </a:lnSpc>
              <a:spcBef>
                <a:spcPts val="0"/>
              </a:spcBef>
              <a:spcAft>
                <a:spcPts val="0"/>
              </a:spcAft>
              <a:buClr>
                <a:schemeClr val="lt1"/>
              </a:buClr>
              <a:buSzPts val="1000"/>
              <a:buFont typeface="Livvic"/>
              <a:buAutoNum type="arabicPeriod"/>
              <a:defRPr sz="1200">
                <a:solidFill>
                  <a:schemeClr val="lt1"/>
                </a:solidFill>
              </a:defRPr>
            </a:lvl1pPr>
            <a:lvl2pPr marL="914400" lvl="1" indent="-292100">
              <a:spcBef>
                <a:spcPts val="1600"/>
              </a:spcBef>
              <a:spcAft>
                <a:spcPts val="0"/>
              </a:spcAft>
              <a:buClr>
                <a:schemeClr val="lt1"/>
              </a:buClr>
              <a:buSzPts val="1000"/>
              <a:buFont typeface="Roboto Condensed Light"/>
              <a:buAutoNum type="alphaLcPeriod"/>
              <a:defRPr sz="1200">
                <a:solidFill>
                  <a:schemeClr val="lt1"/>
                </a:solidFill>
              </a:defRPr>
            </a:lvl2pPr>
            <a:lvl3pPr marL="1371600" lvl="2" indent="-292100">
              <a:spcBef>
                <a:spcPts val="1600"/>
              </a:spcBef>
              <a:spcAft>
                <a:spcPts val="0"/>
              </a:spcAft>
              <a:buClr>
                <a:schemeClr val="lt1"/>
              </a:buClr>
              <a:buSzPts val="1000"/>
              <a:buFont typeface="Roboto Condensed Light"/>
              <a:buAutoNum type="romanLcPeriod"/>
              <a:defRPr sz="1200">
                <a:solidFill>
                  <a:schemeClr val="lt1"/>
                </a:solidFill>
              </a:defRPr>
            </a:lvl3pPr>
            <a:lvl4pPr marL="1828800" lvl="3" indent="-292100">
              <a:spcBef>
                <a:spcPts val="1600"/>
              </a:spcBef>
              <a:spcAft>
                <a:spcPts val="0"/>
              </a:spcAft>
              <a:buClr>
                <a:schemeClr val="lt1"/>
              </a:buClr>
              <a:buSzPts val="1000"/>
              <a:buFont typeface="Roboto Condensed Light"/>
              <a:buAutoNum type="arabicPeriod"/>
              <a:defRPr sz="1200">
                <a:solidFill>
                  <a:schemeClr val="lt1"/>
                </a:solidFill>
              </a:defRPr>
            </a:lvl4pPr>
            <a:lvl5pPr marL="2286000" lvl="4" indent="-292100">
              <a:spcBef>
                <a:spcPts val="1600"/>
              </a:spcBef>
              <a:spcAft>
                <a:spcPts val="0"/>
              </a:spcAft>
              <a:buClr>
                <a:schemeClr val="lt1"/>
              </a:buClr>
              <a:buSzPts val="1000"/>
              <a:buFont typeface="Roboto Condensed Light"/>
              <a:buAutoNum type="alphaLcPeriod"/>
              <a:defRPr sz="1200">
                <a:solidFill>
                  <a:schemeClr val="lt1"/>
                </a:solidFill>
              </a:defRPr>
            </a:lvl5pPr>
            <a:lvl6pPr marL="2743200" lvl="5" indent="-292100">
              <a:spcBef>
                <a:spcPts val="1600"/>
              </a:spcBef>
              <a:spcAft>
                <a:spcPts val="0"/>
              </a:spcAft>
              <a:buClr>
                <a:schemeClr val="lt1"/>
              </a:buClr>
              <a:buSzPts val="1000"/>
              <a:buFont typeface="Roboto Condensed Light"/>
              <a:buAutoNum type="romanLcPeriod"/>
              <a:defRPr sz="1200">
                <a:solidFill>
                  <a:schemeClr val="lt1"/>
                </a:solidFill>
              </a:defRPr>
            </a:lvl6pPr>
            <a:lvl7pPr marL="3200400" lvl="6" indent="-292100">
              <a:spcBef>
                <a:spcPts val="1600"/>
              </a:spcBef>
              <a:spcAft>
                <a:spcPts val="0"/>
              </a:spcAft>
              <a:buClr>
                <a:schemeClr val="lt1"/>
              </a:buClr>
              <a:buSzPts val="1000"/>
              <a:buFont typeface="Roboto Condensed Light"/>
              <a:buAutoNum type="arabicPeriod"/>
              <a:defRPr sz="1200">
                <a:solidFill>
                  <a:schemeClr val="lt1"/>
                </a:solidFill>
              </a:defRPr>
            </a:lvl7pPr>
            <a:lvl8pPr marL="3657600" lvl="7" indent="-292100">
              <a:spcBef>
                <a:spcPts val="1600"/>
              </a:spcBef>
              <a:spcAft>
                <a:spcPts val="0"/>
              </a:spcAft>
              <a:buClr>
                <a:schemeClr val="lt1"/>
              </a:buClr>
              <a:buSzPts val="1000"/>
              <a:buFont typeface="Roboto Condensed Light"/>
              <a:buAutoNum type="alphaLcPeriod"/>
              <a:defRPr sz="1200">
                <a:solidFill>
                  <a:schemeClr val="lt1"/>
                </a:solidFill>
              </a:defRPr>
            </a:lvl8pPr>
            <a:lvl9pPr marL="4114800" lvl="8" indent="-292100">
              <a:spcBef>
                <a:spcPts val="1600"/>
              </a:spcBef>
              <a:spcAft>
                <a:spcPts val="1600"/>
              </a:spcAft>
              <a:buClr>
                <a:schemeClr val="lt1"/>
              </a:buClr>
              <a:buSzPts val="1000"/>
              <a:buFont typeface="Roboto Condensed Light"/>
              <a:buAutoNum type="romanLcPeriod"/>
              <a:defRPr sz="1200">
                <a:solidFill>
                  <a:schemeClr val="lt1"/>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two columns 2">
  <p:cSld name="CUSTOM_22">
    <p:spTree>
      <p:nvGrpSpPr>
        <p:cNvPr id="1" name="Shape 157"/>
        <p:cNvGrpSpPr/>
        <p:nvPr/>
      </p:nvGrpSpPr>
      <p:grpSpPr>
        <a:xfrm>
          <a:off x="0" y="0"/>
          <a:ext cx="0" cy="0"/>
          <a:chOff x="0" y="0"/>
          <a:chExt cx="0" cy="0"/>
        </a:xfrm>
      </p:grpSpPr>
      <p:sp>
        <p:nvSpPr>
          <p:cNvPr id="158" name="Google Shape;158;p31"/>
          <p:cNvSpPr txBox="1">
            <a:spLocks noGrp="1"/>
          </p:cNvSpPr>
          <p:nvPr>
            <p:ph type="title"/>
          </p:nvPr>
        </p:nvSpPr>
        <p:spPr>
          <a:xfrm>
            <a:off x="667500" y="868680"/>
            <a:ext cx="78090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Montserrat"/>
              <a:buNone/>
              <a:defRPr sz="2500" b="1">
                <a:latin typeface="Playfair Display"/>
                <a:ea typeface="Playfair Display"/>
                <a:cs typeface="Playfair Display"/>
                <a:sym typeface="Playfair Display"/>
              </a:defRPr>
            </a:lvl1pPr>
            <a:lvl2pPr lvl="1" algn="ctr" rtl="0">
              <a:spcBef>
                <a:spcPts val="0"/>
              </a:spcBef>
              <a:spcAft>
                <a:spcPts val="0"/>
              </a:spcAft>
              <a:buSzPts val="2100"/>
              <a:buFont typeface="Montserrat"/>
              <a:buNone/>
              <a:defRPr sz="2100" b="1">
                <a:latin typeface="Montserrat"/>
                <a:ea typeface="Montserrat"/>
                <a:cs typeface="Montserrat"/>
                <a:sym typeface="Montserrat"/>
              </a:defRPr>
            </a:lvl2pPr>
            <a:lvl3pPr lvl="2" algn="ctr" rtl="0">
              <a:spcBef>
                <a:spcPts val="0"/>
              </a:spcBef>
              <a:spcAft>
                <a:spcPts val="0"/>
              </a:spcAft>
              <a:buSzPts val="2100"/>
              <a:buFont typeface="Montserrat"/>
              <a:buNone/>
              <a:defRPr sz="2100" b="1">
                <a:latin typeface="Montserrat"/>
                <a:ea typeface="Montserrat"/>
                <a:cs typeface="Montserrat"/>
                <a:sym typeface="Montserrat"/>
              </a:defRPr>
            </a:lvl3pPr>
            <a:lvl4pPr lvl="3" algn="ctr" rtl="0">
              <a:spcBef>
                <a:spcPts val="0"/>
              </a:spcBef>
              <a:spcAft>
                <a:spcPts val="0"/>
              </a:spcAft>
              <a:buSzPts val="2100"/>
              <a:buFont typeface="Montserrat"/>
              <a:buNone/>
              <a:defRPr sz="2100" b="1">
                <a:latin typeface="Montserrat"/>
                <a:ea typeface="Montserrat"/>
                <a:cs typeface="Montserrat"/>
                <a:sym typeface="Montserrat"/>
              </a:defRPr>
            </a:lvl4pPr>
            <a:lvl5pPr lvl="4" algn="ctr" rtl="0">
              <a:spcBef>
                <a:spcPts val="0"/>
              </a:spcBef>
              <a:spcAft>
                <a:spcPts val="0"/>
              </a:spcAft>
              <a:buSzPts val="2100"/>
              <a:buFont typeface="Montserrat"/>
              <a:buNone/>
              <a:defRPr sz="2100" b="1">
                <a:latin typeface="Montserrat"/>
                <a:ea typeface="Montserrat"/>
                <a:cs typeface="Montserrat"/>
                <a:sym typeface="Montserrat"/>
              </a:defRPr>
            </a:lvl5pPr>
            <a:lvl6pPr lvl="5" algn="ctr" rtl="0">
              <a:spcBef>
                <a:spcPts val="0"/>
              </a:spcBef>
              <a:spcAft>
                <a:spcPts val="0"/>
              </a:spcAft>
              <a:buSzPts val="2100"/>
              <a:buFont typeface="Montserrat"/>
              <a:buNone/>
              <a:defRPr sz="2100" b="1">
                <a:latin typeface="Montserrat"/>
                <a:ea typeface="Montserrat"/>
                <a:cs typeface="Montserrat"/>
                <a:sym typeface="Montserrat"/>
              </a:defRPr>
            </a:lvl6pPr>
            <a:lvl7pPr lvl="6" algn="ctr" rtl="0">
              <a:spcBef>
                <a:spcPts val="0"/>
              </a:spcBef>
              <a:spcAft>
                <a:spcPts val="0"/>
              </a:spcAft>
              <a:buSzPts val="2100"/>
              <a:buFont typeface="Montserrat"/>
              <a:buNone/>
              <a:defRPr sz="2100" b="1">
                <a:latin typeface="Montserrat"/>
                <a:ea typeface="Montserrat"/>
                <a:cs typeface="Montserrat"/>
                <a:sym typeface="Montserrat"/>
              </a:defRPr>
            </a:lvl7pPr>
            <a:lvl8pPr lvl="7" algn="ctr" rtl="0">
              <a:spcBef>
                <a:spcPts val="0"/>
              </a:spcBef>
              <a:spcAft>
                <a:spcPts val="0"/>
              </a:spcAft>
              <a:buSzPts val="2100"/>
              <a:buFont typeface="Montserrat"/>
              <a:buNone/>
              <a:defRPr sz="2100" b="1">
                <a:latin typeface="Montserrat"/>
                <a:ea typeface="Montserrat"/>
                <a:cs typeface="Montserrat"/>
                <a:sym typeface="Montserrat"/>
              </a:defRPr>
            </a:lvl8pPr>
            <a:lvl9pPr lvl="8" algn="ctr" rtl="0">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
        <p:nvSpPr>
          <p:cNvPr id="159" name="Google Shape;159;p31"/>
          <p:cNvSpPr txBox="1">
            <a:spLocks noGrp="1"/>
          </p:cNvSpPr>
          <p:nvPr>
            <p:ph type="subTitle" idx="1"/>
          </p:nvPr>
        </p:nvSpPr>
        <p:spPr>
          <a:xfrm>
            <a:off x="1238525" y="1818475"/>
            <a:ext cx="3008400" cy="516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100"/>
              <a:buFont typeface="Montserrat"/>
              <a:buNone/>
              <a:defRPr>
                <a:latin typeface="Montserrat"/>
                <a:ea typeface="Montserrat"/>
                <a:cs typeface="Montserrat"/>
                <a:sym typeface="Montserrat"/>
              </a:defRPr>
            </a:lvl1pPr>
            <a:lvl2pPr lvl="1" algn="ctr" rtl="0">
              <a:spcBef>
                <a:spcPts val="0"/>
              </a:spcBef>
              <a:spcAft>
                <a:spcPts val="0"/>
              </a:spcAft>
              <a:buClr>
                <a:schemeClr val="dk1"/>
              </a:buClr>
              <a:buSzPts val="2100"/>
              <a:buFont typeface="Montserrat"/>
              <a:buNone/>
              <a:defRPr sz="2100">
                <a:solidFill>
                  <a:schemeClr val="dk1"/>
                </a:solidFill>
                <a:latin typeface="Montserrat"/>
                <a:ea typeface="Montserrat"/>
                <a:cs typeface="Montserrat"/>
                <a:sym typeface="Montserrat"/>
              </a:defRPr>
            </a:lvl2pPr>
            <a:lvl3pPr lvl="2" algn="ctr" rtl="0">
              <a:spcBef>
                <a:spcPts val="1600"/>
              </a:spcBef>
              <a:spcAft>
                <a:spcPts val="0"/>
              </a:spcAft>
              <a:buClr>
                <a:schemeClr val="dk1"/>
              </a:buClr>
              <a:buSzPts val="2100"/>
              <a:buFont typeface="Montserrat"/>
              <a:buNone/>
              <a:defRPr sz="2100">
                <a:solidFill>
                  <a:schemeClr val="dk1"/>
                </a:solidFill>
                <a:latin typeface="Montserrat"/>
                <a:ea typeface="Montserrat"/>
                <a:cs typeface="Montserrat"/>
                <a:sym typeface="Montserrat"/>
              </a:defRPr>
            </a:lvl3pPr>
            <a:lvl4pPr lvl="3" algn="ctr" rtl="0">
              <a:spcBef>
                <a:spcPts val="1600"/>
              </a:spcBef>
              <a:spcAft>
                <a:spcPts val="0"/>
              </a:spcAft>
              <a:buClr>
                <a:schemeClr val="dk1"/>
              </a:buClr>
              <a:buSzPts val="2100"/>
              <a:buFont typeface="Montserrat"/>
              <a:buNone/>
              <a:defRPr sz="2100">
                <a:solidFill>
                  <a:schemeClr val="dk1"/>
                </a:solidFill>
                <a:latin typeface="Montserrat"/>
                <a:ea typeface="Montserrat"/>
                <a:cs typeface="Montserrat"/>
                <a:sym typeface="Montserrat"/>
              </a:defRPr>
            </a:lvl4pPr>
            <a:lvl5pPr lvl="4" algn="ctr" rtl="0">
              <a:spcBef>
                <a:spcPts val="1600"/>
              </a:spcBef>
              <a:spcAft>
                <a:spcPts val="0"/>
              </a:spcAft>
              <a:buClr>
                <a:schemeClr val="dk1"/>
              </a:buClr>
              <a:buSzPts val="2100"/>
              <a:buFont typeface="Montserrat"/>
              <a:buNone/>
              <a:defRPr sz="2100">
                <a:solidFill>
                  <a:schemeClr val="dk1"/>
                </a:solidFill>
                <a:latin typeface="Montserrat"/>
                <a:ea typeface="Montserrat"/>
                <a:cs typeface="Montserrat"/>
                <a:sym typeface="Montserrat"/>
              </a:defRPr>
            </a:lvl5pPr>
            <a:lvl6pPr lvl="5" algn="ctr" rtl="0">
              <a:spcBef>
                <a:spcPts val="1600"/>
              </a:spcBef>
              <a:spcAft>
                <a:spcPts val="0"/>
              </a:spcAft>
              <a:buClr>
                <a:schemeClr val="dk1"/>
              </a:buClr>
              <a:buSzPts val="2100"/>
              <a:buFont typeface="Montserrat"/>
              <a:buNone/>
              <a:defRPr sz="2100">
                <a:solidFill>
                  <a:schemeClr val="dk1"/>
                </a:solidFill>
                <a:latin typeface="Montserrat"/>
                <a:ea typeface="Montserrat"/>
                <a:cs typeface="Montserrat"/>
                <a:sym typeface="Montserrat"/>
              </a:defRPr>
            </a:lvl6pPr>
            <a:lvl7pPr lvl="6" algn="ctr" rtl="0">
              <a:spcBef>
                <a:spcPts val="1600"/>
              </a:spcBef>
              <a:spcAft>
                <a:spcPts val="0"/>
              </a:spcAft>
              <a:buClr>
                <a:schemeClr val="dk1"/>
              </a:buClr>
              <a:buSzPts val="2100"/>
              <a:buFont typeface="Montserrat"/>
              <a:buNone/>
              <a:defRPr sz="2100">
                <a:solidFill>
                  <a:schemeClr val="dk1"/>
                </a:solidFill>
                <a:latin typeface="Montserrat"/>
                <a:ea typeface="Montserrat"/>
                <a:cs typeface="Montserrat"/>
                <a:sym typeface="Montserrat"/>
              </a:defRPr>
            </a:lvl7pPr>
            <a:lvl8pPr lvl="7" algn="ctr" rtl="0">
              <a:spcBef>
                <a:spcPts val="1600"/>
              </a:spcBef>
              <a:spcAft>
                <a:spcPts val="0"/>
              </a:spcAft>
              <a:buClr>
                <a:schemeClr val="dk1"/>
              </a:buClr>
              <a:buSzPts val="2100"/>
              <a:buFont typeface="Montserrat"/>
              <a:buNone/>
              <a:defRPr sz="2100">
                <a:solidFill>
                  <a:schemeClr val="dk1"/>
                </a:solidFill>
                <a:latin typeface="Montserrat"/>
                <a:ea typeface="Montserrat"/>
                <a:cs typeface="Montserrat"/>
                <a:sym typeface="Montserrat"/>
              </a:defRPr>
            </a:lvl8pPr>
            <a:lvl9pPr lvl="8" algn="ctr" rtl="0">
              <a:spcBef>
                <a:spcPts val="1600"/>
              </a:spcBef>
              <a:spcAft>
                <a:spcPts val="1600"/>
              </a:spcAft>
              <a:buClr>
                <a:schemeClr val="dk1"/>
              </a:buClr>
              <a:buSzPts val="2100"/>
              <a:buFont typeface="Montserrat"/>
              <a:buNone/>
              <a:defRPr sz="2100">
                <a:solidFill>
                  <a:schemeClr val="dk1"/>
                </a:solidFill>
                <a:latin typeface="Montserrat"/>
                <a:ea typeface="Montserrat"/>
                <a:cs typeface="Montserrat"/>
                <a:sym typeface="Montserrat"/>
              </a:defRPr>
            </a:lvl9pPr>
          </a:lstStyle>
          <a:p>
            <a:endParaRPr/>
          </a:p>
        </p:txBody>
      </p:sp>
      <p:sp>
        <p:nvSpPr>
          <p:cNvPr id="160" name="Google Shape;160;p31"/>
          <p:cNvSpPr txBox="1">
            <a:spLocks noGrp="1"/>
          </p:cNvSpPr>
          <p:nvPr>
            <p:ph type="subTitle" idx="2"/>
          </p:nvPr>
        </p:nvSpPr>
        <p:spPr>
          <a:xfrm>
            <a:off x="1238525" y="2596900"/>
            <a:ext cx="3008400" cy="116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spcBef>
                <a:spcPts val="160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spcBef>
                <a:spcPts val="160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spcBef>
                <a:spcPts val="160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spcBef>
                <a:spcPts val="160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spcBef>
                <a:spcPts val="160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spcBef>
                <a:spcPts val="160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spcBef>
                <a:spcPts val="160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spcBef>
                <a:spcPts val="1600"/>
              </a:spcBef>
              <a:spcAft>
                <a:spcPts val="160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161" name="Google Shape;161;p31"/>
          <p:cNvSpPr txBox="1">
            <a:spLocks noGrp="1"/>
          </p:cNvSpPr>
          <p:nvPr>
            <p:ph type="subTitle" idx="3"/>
          </p:nvPr>
        </p:nvSpPr>
        <p:spPr>
          <a:xfrm>
            <a:off x="4890650" y="1818475"/>
            <a:ext cx="3008400" cy="516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100"/>
              <a:buFont typeface="Montserrat"/>
              <a:buNone/>
              <a:defRPr>
                <a:latin typeface="Montserrat"/>
                <a:ea typeface="Montserrat"/>
                <a:cs typeface="Montserrat"/>
                <a:sym typeface="Montserrat"/>
              </a:defRPr>
            </a:lvl1pPr>
            <a:lvl2pPr lvl="1" algn="ctr" rtl="0">
              <a:spcBef>
                <a:spcPts val="0"/>
              </a:spcBef>
              <a:spcAft>
                <a:spcPts val="0"/>
              </a:spcAft>
              <a:buClr>
                <a:schemeClr val="dk1"/>
              </a:buClr>
              <a:buSzPts val="2100"/>
              <a:buFont typeface="Montserrat"/>
              <a:buNone/>
              <a:defRPr sz="2100">
                <a:solidFill>
                  <a:schemeClr val="dk1"/>
                </a:solidFill>
                <a:latin typeface="Montserrat"/>
                <a:ea typeface="Montserrat"/>
                <a:cs typeface="Montserrat"/>
                <a:sym typeface="Montserrat"/>
              </a:defRPr>
            </a:lvl2pPr>
            <a:lvl3pPr lvl="2" algn="ctr" rtl="0">
              <a:spcBef>
                <a:spcPts val="1600"/>
              </a:spcBef>
              <a:spcAft>
                <a:spcPts val="0"/>
              </a:spcAft>
              <a:buClr>
                <a:schemeClr val="dk1"/>
              </a:buClr>
              <a:buSzPts val="2100"/>
              <a:buFont typeface="Montserrat"/>
              <a:buNone/>
              <a:defRPr sz="2100">
                <a:solidFill>
                  <a:schemeClr val="dk1"/>
                </a:solidFill>
                <a:latin typeface="Montserrat"/>
                <a:ea typeface="Montserrat"/>
                <a:cs typeface="Montserrat"/>
                <a:sym typeface="Montserrat"/>
              </a:defRPr>
            </a:lvl3pPr>
            <a:lvl4pPr lvl="3" algn="ctr" rtl="0">
              <a:spcBef>
                <a:spcPts val="1600"/>
              </a:spcBef>
              <a:spcAft>
                <a:spcPts val="0"/>
              </a:spcAft>
              <a:buClr>
                <a:schemeClr val="dk1"/>
              </a:buClr>
              <a:buSzPts val="2100"/>
              <a:buFont typeface="Montserrat"/>
              <a:buNone/>
              <a:defRPr sz="2100">
                <a:solidFill>
                  <a:schemeClr val="dk1"/>
                </a:solidFill>
                <a:latin typeface="Montserrat"/>
                <a:ea typeface="Montserrat"/>
                <a:cs typeface="Montserrat"/>
                <a:sym typeface="Montserrat"/>
              </a:defRPr>
            </a:lvl4pPr>
            <a:lvl5pPr lvl="4" algn="ctr" rtl="0">
              <a:spcBef>
                <a:spcPts val="1600"/>
              </a:spcBef>
              <a:spcAft>
                <a:spcPts val="0"/>
              </a:spcAft>
              <a:buClr>
                <a:schemeClr val="dk1"/>
              </a:buClr>
              <a:buSzPts val="2100"/>
              <a:buFont typeface="Montserrat"/>
              <a:buNone/>
              <a:defRPr sz="2100">
                <a:solidFill>
                  <a:schemeClr val="dk1"/>
                </a:solidFill>
                <a:latin typeface="Montserrat"/>
                <a:ea typeface="Montserrat"/>
                <a:cs typeface="Montserrat"/>
                <a:sym typeface="Montserrat"/>
              </a:defRPr>
            </a:lvl5pPr>
            <a:lvl6pPr lvl="5" algn="ctr" rtl="0">
              <a:spcBef>
                <a:spcPts val="1600"/>
              </a:spcBef>
              <a:spcAft>
                <a:spcPts val="0"/>
              </a:spcAft>
              <a:buClr>
                <a:schemeClr val="dk1"/>
              </a:buClr>
              <a:buSzPts val="2100"/>
              <a:buFont typeface="Montserrat"/>
              <a:buNone/>
              <a:defRPr sz="2100">
                <a:solidFill>
                  <a:schemeClr val="dk1"/>
                </a:solidFill>
                <a:latin typeface="Montserrat"/>
                <a:ea typeface="Montserrat"/>
                <a:cs typeface="Montserrat"/>
                <a:sym typeface="Montserrat"/>
              </a:defRPr>
            </a:lvl6pPr>
            <a:lvl7pPr lvl="6" algn="ctr" rtl="0">
              <a:spcBef>
                <a:spcPts val="1600"/>
              </a:spcBef>
              <a:spcAft>
                <a:spcPts val="0"/>
              </a:spcAft>
              <a:buClr>
                <a:schemeClr val="dk1"/>
              </a:buClr>
              <a:buSzPts val="2100"/>
              <a:buFont typeface="Montserrat"/>
              <a:buNone/>
              <a:defRPr sz="2100">
                <a:solidFill>
                  <a:schemeClr val="dk1"/>
                </a:solidFill>
                <a:latin typeface="Montserrat"/>
                <a:ea typeface="Montserrat"/>
                <a:cs typeface="Montserrat"/>
                <a:sym typeface="Montserrat"/>
              </a:defRPr>
            </a:lvl7pPr>
            <a:lvl8pPr lvl="7" algn="ctr" rtl="0">
              <a:spcBef>
                <a:spcPts val="1600"/>
              </a:spcBef>
              <a:spcAft>
                <a:spcPts val="0"/>
              </a:spcAft>
              <a:buClr>
                <a:schemeClr val="dk1"/>
              </a:buClr>
              <a:buSzPts val="2100"/>
              <a:buFont typeface="Montserrat"/>
              <a:buNone/>
              <a:defRPr sz="2100">
                <a:solidFill>
                  <a:schemeClr val="dk1"/>
                </a:solidFill>
                <a:latin typeface="Montserrat"/>
                <a:ea typeface="Montserrat"/>
                <a:cs typeface="Montserrat"/>
                <a:sym typeface="Montserrat"/>
              </a:defRPr>
            </a:lvl8pPr>
            <a:lvl9pPr lvl="8" algn="ctr" rtl="0">
              <a:spcBef>
                <a:spcPts val="1600"/>
              </a:spcBef>
              <a:spcAft>
                <a:spcPts val="1600"/>
              </a:spcAft>
              <a:buClr>
                <a:schemeClr val="dk1"/>
              </a:buClr>
              <a:buSzPts val="2100"/>
              <a:buFont typeface="Montserrat"/>
              <a:buNone/>
              <a:defRPr sz="2100">
                <a:solidFill>
                  <a:schemeClr val="dk1"/>
                </a:solidFill>
                <a:latin typeface="Montserrat"/>
                <a:ea typeface="Montserrat"/>
                <a:cs typeface="Montserrat"/>
                <a:sym typeface="Montserrat"/>
              </a:defRPr>
            </a:lvl9pPr>
          </a:lstStyle>
          <a:p>
            <a:endParaRPr/>
          </a:p>
        </p:txBody>
      </p:sp>
      <p:sp>
        <p:nvSpPr>
          <p:cNvPr id="162" name="Google Shape;162;p31"/>
          <p:cNvSpPr txBox="1">
            <a:spLocks noGrp="1"/>
          </p:cNvSpPr>
          <p:nvPr>
            <p:ph type="subTitle" idx="4"/>
          </p:nvPr>
        </p:nvSpPr>
        <p:spPr>
          <a:xfrm>
            <a:off x="4885400" y="2598275"/>
            <a:ext cx="3008400" cy="116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spcBef>
                <a:spcPts val="160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spcBef>
                <a:spcPts val="160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spcBef>
                <a:spcPts val="160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spcBef>
                <a:spcPts val="160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spcBef>
                <a:spcPts val="160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spcBef>
                <a:spcPts val="160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spcBef>
                <a:spcPts val="160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spcBef>
                <a:spcPts val="1600"/>
              </a:spcBef>
              <a:spcAft>
                <a:spcPts val="160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163" name="Google Shape;163;p31"/>
          <p:cNvSpPr/>
          <p:nvPr/>
        </p:nvSpPr>
        <p:spPr>
          <a:xfrm>
            <a:off x="75" y="0"/>
            <a:ext cx="9144000" cy="571500"/>
          </a:xfrm>
          <a:prstGeom prst="rect">
            <a:avLst/>
          </a:prstGeom>
          <a:solidFill>
            <a:srgbClr val="A6B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1"/>
          <p:cNvSpPr/>
          <p:nvPr/>
        </p:nvSpPr>
        <p:spPr>
          <a:xfrm rot="10800000">
            <a:off x="100" y="4578000"/>
            <a:ext cx="9144000" cy="565500"/>
          </a:xfrm>
          <a:prstGeom prst="rect">
            <a:avLst/>
          </a:prstGeom>
          <a:solidFill>
            <a:srgbClr val="A6B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5"/>
        <p:cNvGrpSpPr/>
        <p:nvPr/>
      </p:nvGrpSpPr>
      <p:grpSpPr>
        <a:xfrm>
          <a:off x="0" y="0"/>
          <a:ext cx="0" cy="0"/>
          <a:chOff x="0" y="0"/>
          <a:chExt cx="0" cy="0"/>
        </a:xfrm>
      </p:grpSpPr>
      <p:sp>
        <p:nvSpPr>
          <p:cNvPr id="166" name="Google Shape;166;p32"/>
          <p:cNvSpPr txBox="1">
            <a:spLocks noGrp="1"/>
          </p:cNvSpPr>
          <p:nvPr>
            <p:ph type="title"/>
          </p:nvPr>
        </p:nvSpPr>
        <p:spPr>
          <a:xfrm>
            <a:off x="802386" y="363474"/>
            <a:ext cx="7543800" cy="12069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7" name="Google Shape;167;p32"/>
          <p:cNvSpPr txBox="1">
            <a:spLocks noGrp="1"/>
          </p:cNvSpPr>
          <p:nvPr>
            <p:ph type="body" idx="1"/>
          </p:nvPr>
        </p:nvSpPr>
        <p:spPr>
          <a:xfrm>
            <a:off x="802386" y="1591056"/>
            <a:ext cx="7543800" cy="3038100"/>
          </a:xfrm>
          <a:prstGeom prst="rect">
            <a:avLst/>
          </a:prstGeom>
          <a:noFill/>
          <a:ln>
            <a:noFill/>
          </a:ln>
        </p:spPr>
        <p:txBody>
          <a:bodyPr spcFirstLastPara="1" wrap="square" lIns="68575" tIns="34275" rIns="68575" bIns="34275" anchor="t" anchorCtr="0">
            <a:normAutofit/>
          </a:bodyPr>
          <a:lstStyle>
            <a:lvl1pPr marL="457200" lvl="0" indent="-298450" algn="l" rtl="0">
              <a:lnSpc>
                <a:spcPct val="90000"/>
              </a:lnSpc>
              <a:spcBef>
                <a:spcPts val="900"/>
              </a:spcBef>
              <a:spcAft>
                <a:spcPts val="0"/>
              </a:spcAft>
              <a:buSzPts val="1100"/>
              <a:buChar char="●"/>
              <a:defRPr/>
            </a:lvl1pPr>
            <a:lvl2pPr marL="914400" lvl="1" indent="-298450" algn="l" rtl="0">
              <a:lnSpc>
                <a:spcPct val="90000"/>
              </a:lnSpc>
              <a:spcBef>
                <a:spcPts val="1600"/>
              </a:spcBef>
              <a:spcAft>
                <a:spcPts val="0"/>
              </a:spcAft>
              <a:buSzPts val="1100"/>
              <a:buChar char="○"/>
              <a:defRPr/>
            </a:lvl2pPr>
            <a:lvl3pPr marL="1371600" lvl="2" indent="-298450" algn="l" rtl="0">
              <a:lnSpc>
                <a:spcPct val="90000"/>
              </a:lnSpc>
              <a:spcBef>
                <a:spcPts val="300"/>
              </a:spcBef>
              <a:spcAft>
                <a:spcPts val="0"/>
              </a:spcAft>
              <a:buSzPts val="1100"/>
              <a:buChar char="■"/>
              <a:defRPr/>
            </a:lvl3pPr>
            <a:lvl4pPr marL="1828800" lvl="3" indent="-298450" algn="l" rtl="0">
              <a:lnSpc>
                <a:spcPct val="90000"/>
              </a:lnSpc>
              <a:spcBef>
                <a:spcPts val="300"/>
              </a:spcBef>
              <a:spcAft>
                <a:spcPts val="0"/>
              </a:spcAft>
              <a:buSzPts val="1100"/>
              <a:buChar char="●"/>
              <a:defRPr/>
            </a:lvl4pPr>
            <a:lvl5pPr marL="2286000" lvl="4" indent="-298450" algn="l" rtl="0">
              <a:lnSpc>
                <a:spcPct val="90000"/>
              </a:lnSpc>
              <a:spcBef>
                <a:spcPts val="300"/>
              </a:spcBef>
              <a:spcAft>
                <a:spcPts val="0"/>
              </a:spcAft>
              <a:buSzPts val="1100"/>
              <a:buChar char="○"/>
              <a:defRPr/>
            </a:lvl5pPr>
            <a:lvl6pPr marL="2743200" lvl="5" indent="-298450" algn="l" rtl="0">
              <a:lnSpc>
                <a:spcPct val="90000"/>
              </a:lnSpc>
              <a:spcBef>
                <a:spcPts val="300"/>
              </a:spcBef>
              <a:spcAft>
                <a:spcPts val="0"/>
              </a:spcAft>
              <a:buSzPts val="1100"/>
              <a:buChar char="■"/>
              <a:defRPr/>
            </a:lvl6pPr>
            <a:lvl7pPr marL="3200400" lvl="6" indent="-298450" algn="l" rtl="0">
              <a:lnSpc>
                <a:spcPct val="90000"/>
              </a:lnSpc>
              <a:spcBef>
                <a:spcPts val="300"/>
              </a:spcBef>
              <a:spcAft>
                <a:spcPts val="0"/>
              </a:spcAft>
              <a:buSzPts val="1100"/>
              <a:buChar char="●"/>
              <a:defRPr/>
            </a:lvl7pPr>
            <a:lvl8pPr marL="3657600" lvl="7" indent="-298450" algn="l" rtl="0">
              <a:lnSpc>
                <a:spcPct val="90000"/>
              </a:lnSpc>
              <a:spcBef>
                <a:spcPts val="300"/>
              </a:spcBef>
              <a:spcAft>
                <a:spcPts val="0"/>
              </a:spcAft>
              <a:buSzPts val="1100"/>
              <a:buChar char="○"/>
              <a:defRPr/>
            </a:lvl8pPr>
            <a:lvl9pPr marL="4114800" lvl="8" indent="-298450" algn="l" rtl="0">
              <a:lnSpc>
                <a:spcPct val="90000"/>
              </a:lnSpc>
              <a:spcBef>
                <a:spcPts val="300"/>
              </a:spcBef>
              <a:spcAft>
                <a:spcPts val="200"/>
              </a:spcAft>
              <a:buSzPts val="1100"/>
              <a:buChar char="■"/>
              <a:defRPr/>
            </a:lvl9pPr>
          </a:lstStyle>
          <a:p>
            <a:endParaRPr/>
          </a:p>
        </p:txBody>
      </p:sp>
      <p:sp>
        <p:nvSpPr>
          <p:cNvPr id="168" name="Google Shape;168;p32"/>
          <p:cNvSpPr txBox="1">
            <a:spLocks noGrp="1"/>
          </p:cNvSpPr>
          <p:nvPr>
            <p:ph type="dt" idx="10"/>
          </p:nvPr>
        </p:nvSpPr>
        <p:spPr>
          <a:xfrm>
            <a:off x="5973318" y="4704588"/>
            <a:ext cx="24552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69" name="Google Shape;169;p32"/>
          <p:cNvSpPr txBox="1">
            <a:spLocks noGrp="1"/>
          </p:cNvSpPr>
          <p:nvPr>
            <p:ph type="ftr" idx="11"/>
          </p:nvPr>
        </p:nvSpPr>
        <p:spPr>
          <a:xfrm>
            <a:off x="816102" y="4704588"/>
            <a:ext cx="47457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70" name="Google Shape;170;p32"/>
          <p:cNvSpPr txBox="1">
            <a:spLocks noGrp="1"/>
          </p:cNvSpPr>
          <p:nvPr>
            <p:ph type="sldNum" idx="12"/>
          </p:nvPr>
        </p:nvSpPr>
        <p:spPr>
          <a:xfrm>
            <a:off x="8483346" y="4704588"/>
            <a:ext cx="480300" cy="273900"/>
          </a:xfrm>
          <a:prstGeom prst="rect">
            <a:avLst/>
          </a:prstGeom>
          <a:noFill/>
          <a:ln>
            <a:noFill/>
          </a:ln>
        </p:spPr>
        <p:txBody>
          <a:bodyPr spcFirstLastPara="1" wrap="square" lIns="68575" tIns="34275" rIns="68575" bIns="34275" anchor="ctr" anchorCtr="0">
            <a:noAutofit/>
          </a:bodyPr>
          <a:lstStyle>
            <a:lvl1pPr marL="0" lvl="0" indent="0" algn="ctr" rtl="0">
              <a:spcBef>
                <a:spcPts val="0"/>
              </a:spcBef>
              <a:buNone/>
              <a:defRPr sz="1100"/>
            </a:lvl1pPr>
            <a:lvl2pPr marL="0" lvl="1" indent="0" algn="ctr" rtl="0">
              <a:spcBef>
                <a:spcPts val="0"/>
              </a:spcBef>
              <a:buNone/>
              <a:defRPr sz="1100"/>
            </a:lvl2pPr>
            <a:lvl3pPr marL="0" lvl="2" indent="0" algn="ctr" rtl="0">
              <a:spcBef>
                <a:spcPts val="0"/>
              </a:spcBef>
              <a:buNone/>
              <a:defRPr sz="1100"/>
            </a:lvl3pPr>
            <a:lvl4pPr marL="0" lvl="3" indent="0" algn="ctr" rtl="0">
              <a:spcBef>
                <a:spcPts val="0"/>
              </a:spcBef>
              <a:buNone/>
              <a:defRPr sz="1100"/>
            </a:lvl4pPr>
            <a:lvl5pPr marL="0" lvl="4" indent="0" algn="ctr" rtl="0">
              <a:spcBef>
                <a:spcPts val="0"/>
              </a:spcBef>
              <a:buNone/>
              <a:defRPr sz="1100"/>
            </a:lvl5pPr>
            <a:lvl6pPr marL="0" lvl="5" indent="0" algn="ctr" rtl="0">
              <a:spcBef>
                <a:spcPts val="0"/>
              </a:spcBef>
              <a:buNone/>
              <a:defRPr sz="1100"/>
            </a:lvl6pPr>
            <a:lvl7pPr marL="0" lvl="6" indent="0" algn="ctr" rtl="0">
              <a:spcBef>
                <a:spcPts val="0"/>
              </a:spcBef>
              <a:buNone/>
              <a:defRPr sz="1100"/>
            </a:lvl7pPr>
            <a:lvl8pPr marL="0" lvl="7" indent="0" algn="ctr" rtl="0">
              <a:spcBef>
                <a:spcPts val="0"/>
              </a:spcBef>
              <a:buNone/>
              <a:defRPr sz="1100"/>
            </a:lvl8pPr>
            <a:lvl9pPr marL="0" lvl="8" indent="0" algn="ctr" rtl="0">
              <a:spcBef>
                <a:spcPts val="0"/>
              </a:spcBef>
              <a:buNone/>
              <a:defRPr sz="1100"/>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_1">
    <p:spTree>
      <p:nvGrpSpPr>
        <p:cNvPr id="1" name="Shape 171"/>
        <p:cNvGrpSpPr/>
        <p:nvPr/>
      </p:nvGrpSpPr>
      <p:grpSpPr>
        <a:xfrm>
          <a:off x="0" y="0"/>
          <a:ext cx="0" cy="0"/>
          <a:chOff x="0" y="0"/>
          <a:chExt cx="0" cy="0"/>
        </a:xfrm>
      </p:grpSpPr>
      <p:sp>
        <p:nvSpPr>
          <p:cNvPr id="172" name="Google Shape;172;p33"/>
          <p:cNvSpPr txBox="1">
            <a:spLocks noGrp="1"/>
          </p:cNvSpPr>
          <p:nvPr>
            <p:ph type="subTitle" idx="1"/>
          </p:nvPr>
        </p:nvSpPr>
        <p:spPr>
          <a:xfrm flipH="1">
            <a:off x="5047900" y="2607067"/>
            <a:ext cx="3367800" cy="1063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73" name="Google Shape;173;p33"/>
          <p:cNvSpPr txBox="1">
            <a:spLocks noGrp="1"/>
          </p:cNvSpPr>
          <p:nvPr>
            <p:ph type="ctrTitle"/>
          </p:nvPr>
        </p:nvSpPr>
        <p:spPr>
          <a:xfrm flipH="1">
            <a:off x="4571900" y="1697799"/>
            <a:ext cx="3860400" cy="934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pic>
        <p:nvPicPr>
          <p:cNvPr id="174" name="Google Shape;174;p33"/>
          <p:cNvPicPr preferRelativeResize="0"/>
          <p:nvPr/>
        </p:nvPicPr>
        <p:blipFill>
          <a:blip r:embed="rId2">
            <a:alphaModFix amt="82000"/>
          </a:blip>
          <a:stretch>
            <a:fillRect/>
          </a:stretch>
        </p:blipFill>
        <p:spPr>
          <a:xfrm>
            <a:off x="6498000" y="3581373"/>
            <a:ext cx="3440400" cy="2840126"/>
          </a:xfrm>
          <a:prstGeom prst="rect">
            <a:avLst/>
          </a:prstGeom>
          <a:noFill/>
          <a:ln>
            <a:noFill/>
          </a:ln>
        </p:spPr>
      </p:pic>
      <p:sp>
        <p:nvSpPr>
          <p:cNvPr id="175" name="Google Shape;175;p33"/>
          <p:cNvSpPr/>
          <p:nvPr/>
        </p:nvSpPr>
        <p:spPr>
          <a:xfrm rot="-2569776">
            <a:off x="7774946" y="-1017900"/>
            <a:ext cx="2265043" cy="2165797"/>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 name="Google Shape;176;p33"/>
          <p:cNvGrpSpPr/>
          <p:nvPr/>
        </p:nvGrpSpPr>
        <p:grpSpPr>
          <a:xfrm rot="-6629356">
            <a:off x="7495291" y="3526103"/>
            <a:ext cx="1344346" cy="2469672"/>
            <a:chOff x="272875" y="1419395"/>
            <a:chExt cx="255950" cy="563168"/>
          </a:xfrm>
        </p:grpSpPr>
        <p:sp>
          <p:nvSpPr>
            <p:cNvPr id="177" name="Google Shape;177;p3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3"/>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3"/>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3"/>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3"/>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3"/>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3"/>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pic>
        <p:nvPicPr>
          <p:cNvPr id="212" name="Google Shape;212;p33"/>
          <p:cNvPicPr preferRelativeResize="0"/>
          <p:nvPr/>
        </p:nvPicPr>
        <p:blipFill>
          <a:blip r:embed="rId3">
            <a:alphaModFix amt="82000"/>
          </a:blip>
          <a:stretch>
            <a:fillRect/>
          </a:stretch>
        </p:blipFill>
        <p:spPr>
          <a:xfrm rot="-5400005">
            <a:off x="-1096437" y="-959501"/>
            <a:ext cx="3632875" cy="2999026"/>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213"/>
        <p:cNvGrpSpPr/>
        <p:nvPr/>
      </p:nvGrpSpPr>
      <p:grpSpPr>
        <a:xfrm>
          <a:off x="0" y="0"/>
          <a:ext cx="0" cy="0"/>
          <a:chOff x="0" y="0"/>
          <a:chExt cx="0" cy="0"/>
        </a:xfrm>
      </p:grpSpPr>
      <p:sp>
        <p:nvSpPr>
          <p:cNvPr id="214" name="Google Shape;214;p34"/>
          <p:cNvSpPr txBox="1">
            <a:spLocks noGrp="1"/>
          </p:cNvSpPr>
          <p:nvPr>
            <p:ph type="body" idx="1"/>
          </p:nvPr>
        </p:nvSpPr>
        <p:spPr>
          <a:xfrm>
            <a:off x="720000" y="1055850"/>
            <a:ext cx="7704000" cy="3513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1"/>
              </a:buClr>
              <a:buSzPts val="1400"/>
              <a:buChar char="●"/>
              <a:defRPr sz="1200">
                <a:solidFill>
                  <a:srgbClr val="434343"/>
                </a:solidFill>
              </a:defRPr>
            </a:lvl1pPr>
            <a:lvl2pPr marL="914400" lvl="1" indent="-317500" rtl="0">
              <a:lnSpc>
                <a:spcPct val="100000"/>
              </a:lnSpc>
              <a:spcBef>
                <a:spcPts val="1600"/>
              </a:spcBef>
              <a:spcAft>
                <a:spcPts val="0"/>
              </a:spcAft>
              <a:buClr>
                <a:srgbClr val="434343"/>
              </a:buClr>
              <a:buSzPts val="1400"/>
              <a:buChar char="○"/>
              <a:defRPr>
                <a:solidFill>
                  <a:srgbClr val="434343"/>
                </a:solidFill>
              </a:defRPr>
            </a:lvl2pPr>
            <a:lvl3pPr marL="1371600" lvl="2" indent="-317500" rtl="0">
              <a:lnSpc>
                <a:spcPct val="100000"/>
              </a:lnSpc>
              <a:spcBef>
                <a:spcPts val="1600"/>
              </a:spcBef>
              <a:spcAft>
                <a:spcPts val="0"/>
              </a:spcAft>
              <a:buClr>
                <a:srgbClr val="434343"/>
              </a:buClr>
              <a:buSzPts val="1400"/>
              <a:buChar char="■"/>
              <a:defRPr>
                <a:solidFill>
                  <a:srgbClr val="434343"/>
                </a:solidFill>
              </a:defRPr>
            </a:lvl3pPr>
            <a:lvl4pPr marL="1828800" lvl="3" indent="-317500" rtl="0">
              <a:lnSpc>
                <a:spcPct val="100000"/>
              </a:lnSpc>
              <a:spcBef>
                <a:spcPts val="1600"/>
              </a:spcBef>
              <a:spcAft>
                <a:spcPts val="0"/>
              </a:spcAft>
              <a:buClr>
                <a:srgbClr val="434343"/>
              </a:buClr>
              <a:buSzPts val="1400"/>
              <a:buChar char="●"/>
              <a:defRPr>
                <a:solidFill>
                  <a:srgbClr val="434343"/>
                </a:solidFill>
              </a:defRPr>
            </a:lvl4pPr>
            <a:lvl5pPr marL="2286000" lvl="4" indent="-317500" rtl="0">
              <a:lnSpc>
                <a:spcPct val="100000"/>
              </a:lnSpc>
              <a:spcBef>
                <a:spcPts val="1600"/>
              </a:spcBef>
              <a:spcAft>
                <a:spcPts val="0"/>
              </a:spcAft>
              <a:buClr>
                <a:srgbClr val="434343"/>
              </a:buClr>
              <a:buSzPts val="1400"/>
              <a:buChar char="○"/>
              <a:defRPr>
                <a:solidFill>
                  <a:srgbClr val="434343"/>
                </a:solidFill>
              </a:defRPr>
            </a:lvl5pPr>
            <a:lvl6pPr marL="2743200" lvl="5" indent="-317500" rtl="0">
              <a:lnSpc>
                <a:spcPct val="100000"/>
              </a:lnSpc>
              <a:spcBef>
                <a:spcPts val="1600"/>
              </a:spcBef>
              <a:spcAft>
                <a:spcPts val="0"/>
              </a:spcAft>
              <a:buClr>
                <a:srgbClr val="434343"/>
              </a:buClr>
              <a:buSzPts val="1400"/>
              <a:buChar char="■"/>
              <a:defRPr>
                <a:solidFill>
                  <a:srgbClr val="434343"/>
                </a:solidFill>
              </a:defRPr>
            </a:lvl6pPr>
            <a:lvl7pPr marL="3200400" lvl="6" indent="-317500" rtl="0">
              <a:lnSpc>
                <a:spcPct val="100000"/>
              </a:lnSpc>
              <a:spcBef>
                <a:spcPts val="1600"/>
              </a:spcBef>
              <a:spcAft>
                <a:spcPts val="0"/>
              </a:spcAft>
              <a:buClr>
                <a:srgbClr val="434343"/>
              </a:buClr>
              <a:buSzPts val="1400"/>
              <a:buChar char="●"/>
              <a:defRPr>
                <a:solidFill>
                  <a:srgbClr val="434343"/>
                </a:solidFill>
              </a:defRPr>
            </a:lvl7pPr>
            <a:lvl8pPr marL="3657600" lvl="7" indent="-317500" rtl="0">
              <a:lnSpc>
                <a:spcPct val="100000"/>
              </a:lnSpc>
              <a:spcBef>
                <a:spcPts val="1600"/>
              </a:spcBef>
              <a:spcAft>
                <a:spcPts val="0"/>
              </a:spcAft>
              <a:buClr>
                <a:srgbClr val="434343"/>
              </a:buClr>
              <a:buSzPts val="1400"/>
              <a:buChar char="○"/>
              <a:defRPr>
                <a:solidFill>
                  <a:srgbClr val="434343"/>
                </a:solidFill>
              </a:defRPr>
            </a:lvl8pPr>
            <a:lvl9pPr marL="4114800" lvl="8" indent="-317500" rtl="0">
              <a:lnSpc>
                <a:spcPct val="100000"/>
              </a:lnSpc>
              <a:spcBef>
                <a:spcPts val="1600"/>
              </a:spcBef>
              <a:spcAft>
                <a:spcPts val="1600"/>
              </a:spcAft>
              <a:buClr>
                <a:srgbClr val="434343"/>
              </a:buClr>
              <a:buSzPts val="1400"/>
              <a:buChar char="■"/>
              <a:defRPr>
                <a:solidFill>
                  <a:srgbClr val="434343"/>
                </a:solidFill>
              </a:defRPr>
            </a:lvl9pPr>
          </a:lstStyle>
          <a:p>
            <a:endParaRPr/>
          </a:p>
        </p:txBody>
      </p:sp>
      <p:pic>
        <p:nvPicPr>
          <p:cNvPr id="215" name="Google Shape;215;p34"/>
          <p:cNvPicPr preferRelativeResize="0"/>
          <p:nvPr/>
        </p:nvPicPr>
        <p:blipFill>
          <a:blip r:embed="rId2">
            <a:alphaModFix amt="66000"/>
          </a:blip>
          <a:stretch>
            <a:fillRect/>
          </a:stretch>
        </p:blipFill>
        <p:spPr>
          <a:xfrm rot="1326165" flipH="1">
            <a:off x="7658780" y="-1091242"/>
            <a:ext cx="3297389" cy="2276634"/>
          </a:xfrm>
          <a:prstGeom prst="rect">
            <a:avLst/>
          </a:prstGeom>
          <a:noFill/>
          <a:ln>
            <a:noFill/>
          </a:ln>
        </p:spPr>
      </p:pic>
      <p:pic>
        <p:nvPicPr>
          <p:cNvPr id="216" name="Google Shape;216;p34"/>
          <p:cNvPicPr preferRelativeResize="0"/>
          <p:nvPr/>
        </p:nvPicPr>
        <p:blipFill>
          <a:blip r:embed="rId3">
            <a:alphaModFix amt="67000"/>
          </a:blip>
          <a:stretch>
            <a:fillRect/>
          </a:stretch>
        </p:blipFill>
        <p:spPr>
          <a:xfrm rot="5400000" flipH="1">
            <a:off x="7116014" y="-515250"/>
            <a:ext cx="2894875" cy="2593326"/>
          </a:xfrm>
          <a:prstGeom prst="rect">
            <a:avLst/>
          </a:prstGeom>
          <a:noFill/>
          <a:ln>
            <a:noFill/>
          </a:ln>
        </p:spPr>
      </p:pic>
      <p:pic>
        <p:nvPicPr>
          <p:cNvPr id="217" name="Google Shape;217;p34"/>
          <p:cNvPicPr preferRelativeResize="0"/>
          <p:nvPr/>
        </p:nvPicPr>
        <p:blipFill>
          <a:blip r:embed="rId2">
            <a:alphaModFix amt="66000"/>
          </a:blip>
          <a:stretch>
            <a:fillRect/>
          </a:stretch>
        </p:blipFill>
        <p:spPr>
          <a:xfrm rot="5547182" flipH="1">
            <a:off x="-1959645" y="2413033"/>
            <a:ext cx="3297391" cy="2276632"/>
          </a:xfrm>
          <a:prstGeom prst="rect">
            <a:avLst/>
          </a:prstGeom>
          <a:noFill/>
          <a:ln>
            <a:noFill/>
          </a:ln>
        </p:spPr>
      </p:pic>
      <p:pic>
        <p:nvPicPr>
          <p:cNvPr id="218" name="Google Shape;218;p34"/>
          <p:cNvPicPr preferRelativeResize="0"/>
          <p:nvPr/>
        </p:nvPicPr>
        <p:blipFill>
          <a:blip r:embed="rId4">
            <a:alphaModFix amt="82000"/>
          </a:blip>
          <a:stretch>
            <a:fillRect/>
          </a:stretch>
        </p:blipFill>
        <p:spPr>
          <a:xfrm rot="7617396">
            <a:off x="7156577" y="3425249"/>
            <a:ext cx="3632874" cy="2999026"/>
          </a:xfrm>
          <a:prstGeom prst="rect">
            <a:avLst/>
          </a:prstGeom>
          <a:noFill/>
          <a:ln>
            <a:noFill/>
          </a:ln>
        </p:spPr>
      </p:pic>
      <p:grpSp>
        <p:nvGrpSpPr>
          <p:cNvPr id="219" name="Google Shape;219;p34"/>
          <p:cNvGrpSpPr/>
          <p:nvPr/>
        </p:nvGrpSpPr>
        <p:grpSpPr>
          <a:xfrm>
            <a:off x="-624370" y="1649584"/>
            <a:ext cx="1344377" cy="1995312"/>
            <a:chOff x="272875" y="1527563"/>
            <a:chExt cx="255950" cy="455000"/>
          </a:xfrm>
        </p:grpSpPr>
        <p:sp>
          <p:nvSpPr>
            <p:cNvPr id="220" name="Google Shape;220;p3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255;p34"/>
          <p:cNvSpPr/>
          <p:nvPr/>
        </p:nvSpPr>
        <p:spPr>
          <a:xfrm rot="2491995">
            <a:off x="8061861" y="3895420"/>
            <a:ext cx="2265111" cy="2165862"/>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4"/>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1">
  <p:cSld name="CUSTOM_5_1">
    <p:spTree>
      <p:nvGrpSpPr>
        <p:cNvPr id="1" name="Shape 257"/>
        <p:cNvGrpSpPr/>
        <p:nvPr/>
      </p:nvGrpSpPr>
      <p:grpSpPr>
        <a:xfrm>
          <a:off x="0" y="0"/>
          <a:ext cx="0" cy="0"/>
          <a:chOff x="0" y="0"/>
          <a:chExt cx="0" cy="0"/>
        </a:xfrm>
      </p:grpSpPr>
      <p:pic>
        <p:nvPicPr>
          <p:cNvPr id="258" name="Google Shape;258;p35"/>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259" name="Google Shape;259;p35"/>
          <p:cNvGrpSpPr/>
          <p:nvPr/>
        </p:nvGrpSpPr>
        <p:grpSpPr>
          <a:xfrm rot="-987768">
            <a:off x="7751817" y="-266278"/>
            <a:ext cx="1344359" cy="1995308"/>
            <a:chOff x="272875" y="1527563"/>
            <a:chExt cx="255950" cy="455000"/>
          </a:xfrm>
        </p:grpSpPr>
        <p:sp>
          <p:nvSpPr>
            <p:cNvPr id="260" name="Google Shape;260;p35"/>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5"/>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5"/>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5"/>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5"/>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5"/>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5"/>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5"/>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5"/>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5"/>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5"/>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5"/>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5"/>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5"/>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5"/>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5"/>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5"/>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5"/>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5"/>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5"/>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5"/>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5"/>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5"/>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5"/>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5"/>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5"/>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5"/>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5"/>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5"/>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5"/>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5"/>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5"/>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5"/>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5"/>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5"/>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5" name="Google Shape;295;p35"/>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296" name="Google Shape;296;p35"/>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297" name="Google Shape;297;p35"/>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CUSTOM_5_1_1">
    <p:spTree>
      <p:nvGrpSpPr>
        <p:cNvPr id="1" name="Shape 298"/>
        <p:cNvGrpSpPr/>
        <p:nvPr/>
      </p:nvGrpSpPr>
      <p:grpSpPr>
        <a:xfrm>
          <a:off x="0" y="0"/>
          <a:ext cx="0" cy="0"/>
          <a:chOff x="0" y="0"/>
          <a:chExt cx="0" cy="0"/>
        </a:xfrm>
      </p:grpSpPr>
      <p:pic>
        <p:nvPicPr>
          <p:cNvPr id="299" name="Google Shape;299;p36"/>
          <p:cNvPicPr preferRelativeResize="0"/>
          <p:nvPr/>
        </p:nvPicPr>
        <p:blipFill>
          <a:blip r:embed="rId2">
            <a:alphaModFix amt="66000"/>
          </a:blip>
          <a:stretch>
            <a:fillRect/>
          </a:stretch>
        </p:blipFill>
        <p:spPr>
          <a:xfrm rot="-2343514" flipH="1">
            <a:off x="-1166545" y="-1270720"/>
            <a:ext cx="3297389" cy="2276638"/>
          </a:xfrm>
          <a:prstGeom prst="rect">
            <a:avLst/>
          </a:prstGeom>
          <a:noFill/>
          <a:ln>
            <a:noFill/>
          </a:ln>
        </p:spPr>
      </p:pic>
      <p:grpSp>
        <p:nvGrpSpPr>
          <p:cNvPr id="300" name="Google Shape;300;p36"/>
          <p:cNvGrpSpPr/>
          <p:nvPr/>
        </p:nvGrpSpPr>
        <p:grpSpPr>
          <a:xfrm rot="-8099954">
            <a:off x="15431" y="-572435"/>
            <a:ext cx="1344367" cy="1995327"/>
            <a:chOff x="272875" y="1527563"/>
            <a:chExt cx="255950" cy="455000"/>
          </a:xfrm>
        </p:grpSpPr>
        <p:sp>
          <p:nvSpPr>
            <p:cNvPr id="301" name="Google Shape;301;p36"/>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6"/>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6"/>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6"/>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6"/>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6"/>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6"/>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6"/>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6"/>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6"/>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6"/>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6"/>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6"/>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6"/>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6"/>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6"/>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6"/>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6"/>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6"/>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6"/>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6"/>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6"/>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6"/>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6"/>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6"/>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6"/>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6"/>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6"/>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6"/>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6"/>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6"/>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6"/>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6"/>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6"/>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6"/>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36" name="Google Shape;336;p36"/>
          <p:cNvPicPr preferRelativeResize="0"/>
          <p:nvPr/>
        </p:nvPicPr>
        <p:blipFill>
          <a:blip r:embed="rId3">
            <a:alphaModFix amt="74000"/>
          </a:blip>
          <a:stretch>
            <a:fillRect/>
          </a:stretch>
        </p:blipFill>
        <p:spPr>
          <a:xfrm rot="-5809801" flipH="1">
            <a:off x="7609918" y="-1097658"/>
            <a:ext cx="2894870" cy="2593321"/>
          </a:xfrm>
          <a:prstGeom prst="rect">
            <a:avLst/>
          </a:prstGeom>
          <a:noFill/>
          <a:ln>
            <a:noFill/>
          </a:ln>
        </p:spPr>
      </p:pic>
      <p:pic>
        <p:nvPicPr>
          <p:cNvPr id="337" name="Google Shape;337;p36"/>
          <p:cNvPicPr preferRelativeResize="0"/>
          <p:nvPr/>
        </p:nvPicPr>
        <p:blipFill>
          <a:blip r:embed="rId4">
            <a:alphaModFix amt="76000"/>
          </a:blip>
          <a:stretch>
            <a:fillRect/>
          </a:stretch>
        </p:blipFill>
        <p:spPr>
          <a:xfrm rot="10754694">
            <a:off x="2497948" y="4487275"/>
            <a:ext cx="7605809" cy="2832381"/>
          </a:xfrm>
          <a:prstGeom prst="rect">
            <a:avLst/>
          </a:prstGeom>
          <a:noFill/>
          <a:ln>
            <a:noFill/>
          </a:ln>
        </p:spPr>
      </p:pic>
      <p:grpSp>
        <p:nvGrpSpPr>
          <p:cNvPr id="338" name="Google Shape;338;p36"/>
          <p:cNvGrpSpPr/>
          <p:nvPr/>
        </p:nvGrpSpPr>
        <p:grpSpPr>
          <a:xfrm flipH="1">
            <a:off x="-624375" y="3487614"/>
            <a:ext cx="1344377" cy="2469659"/>
            <a:chOff x="272875" y="1419395"/>
            <a:chExt cx="255950" cy="563168"/>
          </a:xfrm>
        </p:grpSpPr>
        <p:sp>
          <p:nvSpPr>
            <p:cNvPr id="339" name="Google Shape;339;p36"/>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6"/>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6"/>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6"/>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6"/>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6"/>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6"/>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6"/>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6"/>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6"/>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6"/>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6"/>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6"/>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6"/>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6"/>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6"/>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6"/>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6"/>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6"/>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6"/>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6"/>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6"/>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6"/>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6"/>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6"/>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6"/>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6"/>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6"/>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6"/>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6"/>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6"/>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6"/>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6"/>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6"/>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6"/>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3">
  <p:cSld name="CUSTOM_5_1_1_1">
    <p:spTree>
      <p:nvGrpSpPr>
        <p:cNvPr id="1" name="Shape 374"/>
        <p:cNvGrpSpPr/>
        <p:nvPr/>
      </p:nvGrpSpPr>
      <p:grpSpPr>
        <a:xfrm>
          <a:off x="0" y="0"/>
          <a:ext cx="0" cy="0"/>
          <a:chOff x="0" y="0"/>
          <a:chExt cx="0" cy="0"/>
        </a:xfrm>
      </p:grpSpPr>
      <p:pic>
        <p:nvPicPr>
          <p:cNvPr id="375" name="Google Shape;375;p37"/>
          <p:cNvPicPr preferRelativeResize="0"/>
          <p:nvPr/>
        </p:nvPicPr>
        <p:blipFill>
          <a:blip r:embed="rId2">
            <a:alphaModFix amt="64000"/>
          </a:blip>
          <a:stretch>
            <a:fillRect/>
          </a:stretch>
        </p:blipFill>
        <p:spPr>
          <a:xfrm rot="5400000">
            <a:off x="6963311" y="-630813"/>
            <a:ext cx="3592176" cy="3021600"/>
          </a:xfrm>
          <a:prstGeom prst="rect">
            <a:avLst/>
          </a:prstGeom>
          <a:noFill/>
          <a:ln>
            <a:noFill/>
          </a:ln>
        </p:spPr>
      </p:pic>
      <p:pic>
        <p:nvPicPr>
          <p:cNvPr id="376" name="Google Shape;376;p37"/>
          <p:cNvPicPr preferRelativeResize="0"/>
          <p:nvPr/>
        </p:nvPicPr>
        <p:blipFill>
          <a:blip r:embed="rId3">
            <a:alphaModFix amt="66000"/>
          </a:blip>
          <a:stretch>
            <a:fillRect/>
          </a:stretch>
        </p:blipFill>
        <p:spPr>
          <a:xfrm rot="1326165" flipH="1">
            <a:off x="-191445" y="4128883"/>
            <a:ext cx="3297389" cy="2276634"/>
          </a:xfrm>
          <a:prstGeom prst="rect">
            <a:avLst/>
          </a:prstGeom>
          <a:noFill/>
          <a:ln>
            <a:noFill/>
          </a:ln>
        </p:spPr>
      </p:pic>
      <p:grpSp>
        <p:nvGrpSpPr>
          <p:cNvPr id="377" name="Google Shape;377;p37"/>
          <p:cNvGrpSpPr/>
          <p:nvPr/>
        </p:nvGrpSpPr>
        <p:grpSpPr>
          <a:xfrm rot="-2700000">
            <a:off x="8026513" y="-183341"/>
            <a:ext cx="1344349" cy="1995327"/>
            <a:chOff x="272875" y="1527563"/>
            <a:chExt cx="255950" cy="455000"/>
          </a:xfrm>
        </p:grpSpPr>
        <p:sp>
          <p:nvSpPr>
            <p:cNvPr id="378" name="Google Shape;378;p37"/>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7"/>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7"/>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7"/>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7"/>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7"/>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7"/>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7"/>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7"/>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7"/>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7"/>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7"/>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7"/>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7"/>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7"/>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7"/>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7"/>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7"/>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7"/>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7"/>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7"/>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7"/>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7"/>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7"/>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7"/>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7"/>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7"/>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7"/>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7"/>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7"/>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7"/>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7"/>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7"/>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7"/>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7"/>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3" name="Google Shape;413;p37"/>
          <p:cNvSpPr/>
          <p:nvPr/>
        </p:nvSpPr>
        <p:spPr>
          <a:xfrm>
            <a:off x="4566955" y="-2521549"/>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pic>
        <p:nvPicPr>
          <p:cNvPr id="414" name="Google Shape;414;p37"/>
          <p:cNvPicPr preferRelativeResize="0"/>
          <p:nvPr/>
        </p:nvPicPr>
        <p:blipFill>
          <a:blip r:embed="rId4">
            <a:alphaModFix amt="74000"/>
          </a:blip>
          <a:stretch>
            <a:fillRect/>
          </a:stretch>
        </p:blipFill>
        <p:spPr>
          <a:xfrm rot="7675040">
            <a:off x="2669916" y="-1516164"/>
            <a:ext cx="2894877" cy="2593327"/>
          </a:xfrm>
          <a:prstGeom prst="rect">
            <a:avLst/>
          </a:prstGeom>
          <a:noFill/>
          <a:ln>
            <a:noFill/>
          </a:ln>
        </p:spPr>
      </p:pic>
      <p:pic>
        <p:nvPicPr>
          <p:cNvPr id="415" name="Google Shape;415;p37"/>
          <p:cNvPicPr preferRelativeResize="0"/>
          <p:nvPr/>
        </p:nvPicPr>
        <p:blipFill>
          <a:blip r:embed="rId5">
            <a:alphaModFix amt="74000"/>
          </a:blip>
          <a:stretch>
            <a:fillRect/>
          </a:stretch>
        </p:blipFill>
        <p:spPr>
          <a:xfrm rot="-9631575" flipH="1">
            <a:off x="-1503235" y="-1230424"/>
            <a:ext cx="2894874" cy="2593324"/>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4">
  <p:cSld name="CUSTOM_4_1_1_2">
    <p:spTree>
      <p:nvGrpSpPr>
        <p:cNvPr id="1" name="Shape 416"/>
        <p:cNvGrpSpPr/>
        <p:nvPr/>
      </p:nvGrpSpPr>
      <p:grpSpPr>
        <a:xfrm>
          <a:off x="0" y="0"/>
          <a:ext cx="0" cy="0"/>
          <a:chOff x="0" y="0"/>
          <a:chExt cx="0" cy="0"/>
        </a:xfrm>
      </p:grpSpPr>
      <p:pic>
        <p:nvPicPr>
          <p:cNvPr id="417" name="Google Shape;417;p38"/>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418" name="Google Shape;418;p38"/>
          <p:cNvGrpSpPr/>
          <p:nvPr/>
        </p:nvGrpSpPr>
        <p:grpSpPr>
          <a:xfrm rot="-987768">
            <a:off x="7751817" y="-266278"/>
            <a:ext cx="1344359" cy="1995308"/>
            <a:chOff x="272875" y="1527563"/>
            <a:chExt cx="255950" cy="455000"/>
          </a:xfrm>
        </p:grpSpPr>
        <p:sp>
          <p:nvSpPr>
            <p:cNvPr id="419" name="Google Shape;419;p3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54" name="Google Shape;454;p38"/>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455" name="Google Shape;455;p38"/>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456" name="Google Shape;456;p38"/>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p:cSld name="CUSTOM_5_2">
    <p:spTree>
      <p:nvGrpSpPr>
        <p:cNvPr id="1" name="Shape 457"/>
        <p:cNvGrpSpPr/>
        <p:nvPr/>
      </p:nvGrpSpPr>
      <p:grpSpPr>
        <a:xfrm>
          <a:off x="0" y="0"/>
          <a:ext cx="0" cy="0"/>
          <a:chOff x="0" y="0"/>
          <a:chExt cx="0" cy="0"/>
        </a:xfrm>
      </p:grpSpPr>
      <p:pic>
        <p:nvPicPr>
          <p:cNvPr id="458" name="Google Shape;458;p39"/>
          <p:cNvPicPr preferRelativeResize="0"/>
          <p:nvPr/>
        </p:nvPicPr>
        <p:blipFill>
          <a:blip r:embed="rId2">
            <a:alphaModFix amt="76000"/>
          </a:blip>
          <a:stretch>
            <a:fillRect/>
          </a:stretch>
        </p:blipFill>
        <p:spPr>
          <a:xfrm rot="2453973">
            <a:off x="1248590" y="2532214"/>
            <a:ext cx="4232748" cy="1576274"/>
          </a:xfrm>
          <a:prstGeom prst="rect">
            <a:avLst/>
          </a:prstGeom>
          <a:noFill/>
          <a:ln>
            <a:noFill/>
          </a:ln>
        </p:spPr>
      </p:pic>
      <p:pic>
        <p:nvPicPr>
          <p:cNvPr id="459" name="Google Shape;459;p39"/>
          <p:cNvPicPr preferRelativeResize="0"/>
          <p:nvPr/>
        </p:nvPicPr>
        <p:blipFill>
          <a:blip r:embed="rId2">
            <a:alphaModFix amt="76000"/>
          </a:blip>
          <a:stretch>
            <a:fillRect/>
          </a:stretch>
        </p:blipFill>
        <p:spPr>
          <a:xfrm rot="2453973">
            <a:off x="-1738310" y="4081814"/>
            <a:ext cx="4232748" cy="1576274"/>
          </a:xfrm>
          <a:prstGeom prst="rect">
            <a:avLst/>
          </a:prstGeom>
          <a:noFill/>
          <a:ln>
            <a:noFill/>
          </a:ln>
        </p:spPr>
      </p:pic>
      <p:pic>
        <p:nvPicPr>
          <p:cNvPr id="460" name="Google Shape;460;p39"/>
          <p:cNvPicPr preferRelativeResize="0"/>
          <p:nvPr/>
        </p:nvPicPr>
        <p:blipFill>
          <a:blip r:embed="rId3">
            <a:alphaModFix amt="76000"/>
          </a:blip>
          <a:stretch>
            <a:fillRect/>
          </a:stretch>
        </p:blipFill>
        <p:spPr>
          <a:xfrm rot="2453973">
            <a:off x="6716115" y="-248136"/>
            <a:ext cx="4232748" cy="1576274"/>
          </a:xfrm>
          <a:prstGeom prst="rect">
            <a:avLst/>
          </a:prstGeom>
          <a:noFill/>
          <a:ln>
            <a:noFill/>
          </a:ln>
        </p:spPr>
      </p:pic>
      <p:pic>
        <p:nvPicPr>
          <p:cNvPr id="461" name="Google Shape;461;p39"/>
          <p:cNvPicPr preferRelativeResize="0"/>
          <p:nvPr/>
        </p:nvPicPr>
        <p:blipFill>
          <a:blip r:embed="rId4">
            <a:alphaModFix amt="47000"/>
          </a:blip>
          <a:stretch>
            <a:fillRect/>
          </a:stretch>
        </p:blipFill>
        <p:spPr>
          <a:xfrm rot="10800000">
            <a:off x="1630988" y="143888"/>
            <a:ext cx="5882026" cy="4855727"/>
          </a:xfrm>
          <a:prstGeom prst="rect">
            <a:avLst/>
          </a:prstGeom>
          <a:noFill/>
          <a:ln>
            <a:noFill/>
          </a:ln>
        </p:spPr>
      </p:pic>
      <p:grpSp>
        <p:nvGrpSpPr>
          <p:cNvPr id="462" name="Google Shape;462;p39"/>
          <p:cNvGrpSpPr/>
          <p:nvPr/>
        </p:nvGrpSpPr>
        <p:grpSpPr>
          <a:xfrm rot="-2700000">
            <a:off x="167955" y="3080962"/>
            <a:ext cx="1344349" cy="2469678"/>
            <a:chOff x="272875" y="1419395"/>
            <a:chExt cx="255950" cy="563168"/>
          </a:xfrm>
        </p:grpSpPr>
        <p:sp>
          <p:nvSpPr>
            <p:cNvPr id="463" name="Google Shape;463;p39"/>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9"/>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9"/>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9"/>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9"/>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9"/>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9"/>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9"/>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9"/>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9"/>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9"/>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9"/>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9"/>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9"/>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9"/>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9"/>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9"/>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9"/>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9"/>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9"/>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9"/>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9"/>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9"/>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9"/>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9"/>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9"/>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9"/>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9"/>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9"/>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9"/>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9"/>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9"/>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9"/>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9"/>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9"/>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498" name="Google Shape;498;p39"/>
          <p:cNvGrpSpPr/>
          <p:nvPr/>
        </p:nvGrpSpPr>
        <p:grpSpPr>
          <a:xfrm rot="-2700000">
            <a:off x="8026513" y="-183341"/>
            <a:ext cx="1344349" cy="1995327"/>
            <a:chOff x="272875" y="1527563"/>
            <a:chExt cx="255950" cy="455000"/>
          </a:xfrm>
        </p:grpSpPr>
        <p:sp>
          <p:nvSpPr>
            <p:cNvPr id="499" name="Google Shape;499;p39"/>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9"/>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9"/>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9"/>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9"/>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9"/>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9"/>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9"/>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9"/>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9"/>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9"/>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9"/>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9"/>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9"/>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9"/>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9"/>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9"/>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9"/>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9"/>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9"/>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9"/>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9"/>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9"/>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9"/>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9"/>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9"/>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9"/>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9"/>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9"/>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9"/>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9"/>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9"/>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9"/>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9"/>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9"/>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4" name="Google Shape;534;p39"/>
          <p:cNvSpPr/>
          <p:nvPr/>
        </p:nvSpPr>
        <p:spPr>
          <a:xfrm>
            <a:off x="5570568" y="-2413037"/>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ne column text 1">
  <p:cSld name="ONE_COLUMN_TEXT_1">
    <p:spTree>
      <p:nvGrpSpPr>
        <p:cNvPr id="1" name="Shape 535"/>
        <p:cNvGrpSpPr/>
        <p:nvPr/>
      </p:nvGrpSpPr>
      <p:grpSpPr>
        <a:xfrm>
          <a:off x="0" y="0"/>
          <a:ext cx="0" cy="0"/>
          <a:chOff x="0" y="0"/>
          <a:chExt cx="0" cy="0"/>
        </a:xfrm>
      </p:grpSpPr>
      <p:sp>
        <p:nvSpPr>
          <p:cNvPr id="536" name="Google Shape;536;p40"/>
          <p:cNvSpPr txBox="1">
            <a:spLocks noGrp="1"/>
          </p:cNvSpPr>
          <p:nvPr>
            <p:ph type="subTitle" idx="1"/>
          </p:nvPr>
        </p:nvSpPr>
        <p:spPr>
          <a:xfrm>
            <a:off x="720000" y="1475700"/>
            <a:ext cx="7704000" cy="265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Char char="●"/>
              <a:defRPr/>
            </a:lvl1pPr>
            <a:lvl2pPr lvl="1" algn="ctr" rtl="0">
              <a:lnSpc>
                <a:spcPct val="100000"/>
              </a:lnSpc>
              <a:spcBef>
                <a:spcPts val="100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537" name="Google Shape;537;p40"/>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pic>
        <p:nvPicPr>
          <p:cNvPr id="538" name="Google Shape;538;p40"/>
          <p:cNvPicPr preferRelativeResize="0"/>
          <p:nvPr/>
        </p:nvPicPr>
        <p:blipFill>
          <a:blip r:embed="rId2">
            <a:alphaModFix amt="47000"/>
          </a:blip>
          <a:stretch>
            <a:fillRect/>
          </a:stretch>
        </p:blipFill>
        <p:spPr>
          <a:xfrm rot="4139108">
            <a:off x="-1716814" y="3950736"/>
            <a:ext cx="2989903" cy="2468227"/>
          </a:xfrm>
          <a:prstGeom prst="rect">
            <a:avLst/>
          </a:prstGeom>
          <a:noFill/>
          <a:ln>
            <a:noFill/>
          </a:ln>
        </p:spPr>
      </p:pic>
      <p:grpSp>
        <p:nvGrpSpPr>
          <p:cNvPr id="539" name="Google Shape;539;p40"/>
          <p:cNvGrpSpPr/>
          <p:nvPr/>
        </p:nvGrpSpPr>
        <p:grpSpPr>
          <a:xfrm rot="-987768">
            <a:off x="-414533" y="3230134"/>
            <a:ext cx="1344359" cy="1995308"/>
            <a:chOff x="272875" y="1527563"/>
            <a:chExt cx="255950" cy="455000"/>
          </a:xfrm>
        </p:grpSpPr>
        <p:sp>
          <p:nvSpPr>
            <p:cNvPr id="540" name="Google Shape;540;p40"/>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0"/>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0"/>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0"/>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0"/>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0"/>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0"/>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0"/>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0"/>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0"/>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0"/>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0"/>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0"/>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0"/>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0"/>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0"/>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0"/>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0"/>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0"/>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0"/>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0"/>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0"/>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0"/>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0"/>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0"/>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0"/>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0"/>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0"/>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0"/>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0"/>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0"/>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0"/>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0"/>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0"/>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0"/>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75" name="Google Shape;575;p40"/>
          <p:cNvPicPr preferRelativeResize="0"/>
          <p:nvPr/>
        </p:nvPicPr>
        <p:blipFill>
          <a:blip r:embed="rId3">
            <a:alphaModFix amt="74000"/>
          </a:blip>
          <a:stretch>
            <a:fillRect/>
          </a:stretch>
        </p:blipFill>
        <p:spPr>
          <a:xfrm rot="-1197527" flipH="1">
            <a:off x="8254668" y="3888189"/>
            <a:ext cx="2894871" cy="2593322"/>
          </a:xfrm>
          <a:prstGeom prst="rect">
            <a:avLst/>
          </a:prstGeom>
          <a:noFill/>
          <a:ln>
            <a:noFill/>
          </a:ln>
        </p:spPr>
      </p:pic>
      <p:pic>
        <p:nvPicPr>
          <p:cNvPr id="576" name="Google Shape;576;p40"/>
          <p:cNvPicPr preferRelativeResize="0"/>
          <p:nvPr/>
        </p:nvPicPr>
        <p:blipFill>
          <a:blip r:embed="rId4">
            <a:alphaModFix amt="58000"/>
          </a:blip>
          <a:stretch>
            <a:fillRect/>
          </a:stretch>
        </p:blipFill>
        <p:spPr>
          <a:xfrm rot="-9314708">
            <a:off x="-1515506" y="-1274402"/>
            <a:ext cx="1787180" cy="4287365"/>
          </a:xfrm>
          <a:prstGeom prst="rect">
            <a:avLst/>
          </a:prstGeom>
          <a:noFill/>
          <a:ln>
            <a:noFill/>
          </a:ln>
        </p:spPr>
      </p:pic>
      <p:pic>
        <p:nvPicPr>
          <p:cNvPr id="577" name="Google Shape;577;p40"/>
          <p:cNvPicPr preferRelativeResize="0"/>
          <p:nvPr/>
        </p:nvPicPr>
        <p:blipFill>
          <a:blip r:embed="rId5">
            <a:alphaModFix amt="76000"/>
          </a:blip>
          <a:stretch>
            <a:fillRect/>
          </a:stretch>
        </p:blipFill>
        <p:spPr>
          <a:xfrm rot="394092">
            <a:off x="2157624" y="-1359156"/>
            <a:ext cx="5296602" cy="1972438"/>
          </a:xfrm>
          <a:prstGeom prst="rect">
            <a:avLst/>
          </a:prstGeom>
          <a:noFill/>
          <a:ln>
            <a:noFill/>
          </a:ln>
        </p:spPr>
      </p:pic>
      <p:pic>
        <p:nvPicPr>
          <p:cNvPr id="578" name="Google Shape;578;p40"/>
          <p:cNvPicPr preferRelativeResize="0"/>
          <p:nvPr/>
        </p:nvPicPr>
        <p:blipFill>
          <a:blip r:embed="rId6">
            <a:alphaModFix amt="62000"/>
          </a:blip>
          <a:stretch>
            <a:fillRect/>
          </a:stretch>
        </p:blipFill>
        <p:spPr>
          <a:xfrm rot="6551349" flipH="1">
            <a:off x="7493893" y="-756657"/>
            <a:ext cx="2894870" cy="2593321"/>
          </a:xfrm>
          <a:prstGeom prst="rect">
            <a:avLst/>
          </a:prstGeom>
          <a:noFill/>
          <a:ln>
            <a:noFill/>
          </a:ln>
        </p:spPr>
      </p:pic>
      <p:grpSp>
        <p:nvGrpSpPr>
          <p:cNvPr id="579" name="Google Shape;579;p40"/>
          <p:cNvGrpSpPr/>
          <p:nvPr/>
        </p:nvGrpSpPr>
        <p:grpSpPr>
          <a:xfrm rot="8100046">
            <a:off x="8172668" y="-457651"/>
            <a:ext cx="1344367" cy="1995327"/>
            <a:chOff x="272875" y="1527563"/>
            <a:chExt cx="255950" cy="455000"/>
          </a:xfrm>
        </p:grpSpPr>
        <p:sp>
          <p:nvSpPr>
            <p:cNvPr id="580" name="Google Shape;580;p40"/>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0"/>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0"/>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0"/>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0"/>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0"/>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0"/>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0"/>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0"/>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0"/>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0"/>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0"/>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0"/>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0"/>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0"/>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0"/>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0"/>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0"/>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0"/>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0"/>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0"/>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0"/>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0"/>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0"/>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0"/>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0"/>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0"/>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0"/>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0"/>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0"/>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0"/>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0"/>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0"/>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0"/>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0"/>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5" name="Google Shape;615;p40"/>
          <p:cNvSpPr/>
          <p:nvPr/>
        </p:nvSpPr>
        <p:spPr>
          <a:xfrm rot="-6477098" flipH="1">
            <a:off x="-3963735" y="-3524095"/>
            <a:ext cx="4623929" cy="7256942"/>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16" name="Google Shape;616;p40"/>
          <p:cNvSpPr/>
          <p:nvPr/>
        </p:nvSpPr>
        <p:spPr>
          <a:xfrm rot="-7689947">
            <a:off x="8072325" y="4598041"/>
            <a:ext cx="2264989" cy="2165745"/>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20"/>
        <p:cNvGrpSpPr/>
        <p:nvPr/>
      </p:nvGrpSpPr>
      <p:grpSpPr>
        <a:xfrm>
          <a:off x="0" y="0"/>
          <a:ext cx="0" cy="0"/>
          <a:chOff x="0" y="0"/>
          <a:chExt cx="0" cy="0"/>
        </a:xfrm>
      </p:grpSpPr>
      <p:sp>
        <p:nvSpPr>
          <p:cNvPr id="21" name="Google Shape;21;p5"/>
          <p:cNvSpPr/>
          <p:nvPr/>
        </p:nvSpPr>
        <p:spPr>
          <a:xfrm>
            <a:off x="658875" y="571500"/>
            <a:ext cx="7809000" cy="4000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5"/>
          <p:cNvSpPr txBox="1">
            <a:spLocks noGrp="1"/>
          </p:cNvSpPr>
          <p:nvPr>
            <p:ph type="title"/>
          </p:nvPr>
        </p:nvSpPr>
        <p:spPr>
          <a:xfrm>
            <a:off x="667500" y="868680"/>
            <a:ext cx="7809000" cy="640200"/>
          </a:xfrm>
          <a:prstGeom prst="rect">
            <a:avLst/>
          </a:prstGeom>
        </p:spPr>
        <p:txBody>
          <a:bodyPr spcFirstLastPara="1" wrap="square" lIns="91425" tIns="91425" rIns="91425" bIns="91425" anchor="t" anchorCtr="0">
            <a:noAutofit/>
          </a:bodyPr>
          <a:lstStyle>
            <a:lvl1pPr lvl="0" algn="ctr">
              <a:spcBef>
                <a:spcPts val="0"/>
              </a:spcBef>
              <a:spcAft>
                <a:spcPts val="0"/>
              </a:spcAft>
              <a:buSzPts val="2100"/>
              <a:buFont typeface="Montserrat"/>
              <a:buNone/>
              <a:defRPr sz="2500" b="1">
                <a:latin typeface="Playfair Display"/>
                <a:ea typeface="Playfair Display"/>
                <a:cs typeface="Playfair Display"/>
                <a:sym typeface="Playfair Display"/>
              </a:defRPr>
            </a:lvl1pPr>
            <a:lvl2pPr lvl="1" algn="ctr">
              <a:spcBef>
                <a:spcPts val="0"/>
              </a:spcBef>
              <a:spcAft>
                <a:spcPts val="0"/>
              </a:spcAft>
              <a:buSzPts val="2100"/>
              <a:buFont typeface="Montserrat"/>
              <a:buNone/>
              <a:defRPr sz="2100" b="1">
                <a:latin typeface="Montserrat"/>
                <a:ea typeface="Montserrat"/>
                <a:cs typeface="Montserrat"/>
                <a:sym typeface="Montserrat"/>
              </a:defRPr>
            </a:lvl2pPr>
            <a:lvl3pPr lvl="2" algn="ctr">
              <a:spcBef>
                <a:spcPts val="0"/>
              </a:spcBef>
              <a:spcAft>
                <a:spcPts val="0"/>
              </a:spcAft>
              <a:buSzPts val="2100"/>
              <a:buFont typeface="Montserrat"/>
              <a:buNone/>
              <a:defRPr sz="2100" b="1">
                <a:latin typeface="Montserrat"/>
                <a:ea typeface="Montserrat"/>
                <a:cs typeface="Montserrat"/>
                <a:sym typeface="Montserrat"/>
              </a:defRPr>
            </a:lvl3pPr>
            <a:lvl4pPr lvl="3" algn="ctr">
              <a:spcBef>
                <a:spcPts val="0"/>
              </a:spcBef>
              <a:spcAft>
                <a:spcPts val="0"/>
              </a:spcAft>
              <a:buSzPts val="2100"/>
              <a:buFont typeface="Montserrat"/>
              <a:buNone/>
              <a:defRPr sz="2100" b="1">
                <a:latin typeface="Montserrat"/>
                <a:ea typeface="Montserrat"/>
                <a:cs typeface="Montserrat"/>
                <a:sym typeface="Montserrat"/>
              </a:defRPr>
            </a:lvl4pPr>
            <a:lvl5pPr lvl="4" algn="ctr">
              <a:spcBef>
                <a:spcPts val="0"/>
              </a:spcBef>
              <a:spcAft>
                <a:spcPts val="0"/>
              </a:spcAft>
              <a:buSzPts val="2100"/>
              <a:buFont typeface="Montserrat"/>
              <a:buNone/>
              <a:defRPr sz="2100" b="1">
                <a:latin typeface="Montserrat"/>
                <a:ea typeface="Montserrat"/>
                <a:cs typeface="Montserrat"/>
                <a:sym typeface="Montserrat"/>
              </a:defRPr>
            </a:lvl5pPr>
            <a:lvl6pPr lvl="5" algn="ctr">
              <a:spcBef>
                <a:spcPts val="0"/>
              </a:spcBef>
              <a:spcAft>
                <a:spcPts val="0"/>
              </a:spcAft>
              <a:buSzPts val="2100"/>
              <a:buFont typeface="Montserrat"/>
              <a:buNone/>
              <a:defRPr sz="2100" b="1">
                <a:latin typeface="Montserrat"/>
                <a:ea typeface="Montserrat"/>
                <a:cs typeface="Montserrat"/>
                <a:sym typeface="Montserrat"/>
              </a:defRPr>
            </a:lvl6pPr>
            <a:lvl7pPr lvl="6" algn="ctr">
              <a:spcBef>
                <a:spcPts val="0"/>
              </a:spcBef>
              <a:spcAft>
                <a:spcPts val="0"/>
              </a:spcAft>
              <a:buSzPts val="2100"/>
              <a:buFont typeface="Montserrat"/>
              <a:buNone/>
              <a:defRPr sz="2100" b="1">
                <a:latin typeface="Montserrat"/>
                <a:ea typeface="Montserrat"/>
                <a:cs typeface="Montserrat"/>
                <a:sym typeface="Montserrat"/>
              </a:defRPr>
            </a:lvl7pPr>
            <a:lvl8pPr lvl="7" algn="ctr">
              <a:spcBef>
                <a:spcPts val="0"/>
              </a:spcBef>
              <a:spcAft>
                <a:spcPts val="0"/>
              </a:spcAft>
              <a:buSzPts val="2100"/>
              <a:buFont typeface="Montserrat"/>
              <a:buNone/>
              <a:defRPr sz="2100" b="1">
                <a:latin typeface="Montserrat"/>
                <a:ea typeface="Montserrat"/>
                <a:cs typeface="Montserrat"/>
                <a:sym typeface="Montserrat"/>
              </a:defRPr>
            </a:lvl8pPr>
            <a:lvl9pPr lvl="8" algn="ctr">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
        <p:nvSpPr>
          <p:cNvPr id="23" name="Google Shape;23;p5"/>
          <p:cNvSpPr txBox="1">
            <a:spLocks noGrp="1"/>
          </p:cNvSpPr>
          <p:nvPr>
            <p:ph type="subTitle" idx="1"/>
          </p:nvPr>
        </p:nvSpPr>
        <p:spPr>
          <a:xfrm>
            <a:off x="1244988" y="1897175"/>
            <a:ext cx="3008700" cy="4428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rgbClr val="A6BFA5"/>
              </a:buClr>
              <a:buSzPts val="2100"/>
              <a:buFont typeface="Montserrat"/>
              <a:buNone/>
              <a:defRPr>
                <a:solidFill>
                  <a:srgbClr val="A6BFA5"/>
                </a:solidFill>
                <a:latin typeface="Montserrat"/>
                <a:ea typeface="Montserrat"/>
                <a:cs typeface="Montserrat"/>
                <a:sym typeface="Montserrat"/>
              </a:defRPr>
            </a:lvl1pPr>
            <a:lvl2pPr lvl="1" algn="ctr">
              <a:spcBef>
                <a:spcPts val="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2pPr>
            <a:lvl3pPr lvl="2" algn="ctr">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3pPr>
            <a:lvl4pPr lvl="3" algn="ctr">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4pPr>
            <a:lvl5pPr lvl="4" algn="ctr">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5pPr>
            <a:lvl6pPr lvl="5" algn="ctr">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6pPr>
            <a:lvl7pPr lvl="6" algn="ctr">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7pPr>
            <a:lvl8pPr lvl="7" algn="ctr">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8pPr>
            <a:lvl9pPr lvl="8" algn="ctr">
              <a:spcBef>
                <a:spcPts val="1600"/>
              </a:spcBef>
              <a:spcAft>
                <a:spcPts val="1600"/>
              </a:spcAft>
              <a:buClr>
                <a:srgbClr val="A6BFA5"/>
              </a:buClr>
              <a:buSzPts val="2100"/>
              <a:buFont typeface="Montserrat"/>
              <a:buNone/>
              <a:defRPr sz="2100">
                <a:solidFill>
                  <a:srgbClr val="A6BFA5"/>
                </a:solidFill>
                <a:latin typeface="Montserrat"/>
                <a:ea typeface="Montserrat"/>
                <a:cs typeface="Montserrat"/>
                <a:sym typeface="Montserrat"/>
              </a:defRPr>
            </a:lvl9pPr>
          </a:lstStyle>
          <a:p>
            <a:endParaRPr/>
          </a:p>
        </p:txBody>
      </p:sp>
      <p:sp>
        <p:nvSpPr>
          <p:cNvPr id="24" name="Google Shape;24;p5"/>
          <p:cNvSpPr txBox="1">
            <a:spLocks noGrp="1"/>
          </p:cNvSpPr>
          <p:nvPr>
            <p:ph type="subTitle" idx="2"/>
          </p:nvPr>
        </p:nvSpPr>
        <p:spPr>
          <a:xfrm>
            <a:off x="1238525" y="2595325"/>
            <a:ext cx="3008700" cy="123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1pPr>
            <a:lvl2pPr lvl="1" algn="ctr" rtl="0">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2pPr>
            <a:lvl3pPr lvl="2"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3pPr>
            <a:lvl4pPr lvl="3"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4pPr>
            <a:lvl5pPr lvl="4"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5pPr>
            <a:lvl6pPr lvl="5"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6pPr>
            <a:lvl7pPr lvl="6"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7pPr>
            <a:lvl8pPr lvl="7"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8pPr>
            <a:lvl9pPr lvl="8" algn="ctr" rtl="0">
              <a:spcBef>
                <a:spcPts val="1600"/>
              </a:spcBef>
              <a:spcAft>
                <a:spcPts val="1600"/>
              </a:spcAft>
              <a:buClr>
                <a:srgbClr val="000000"/>
              </a:buClr>
              <a:buSzPts val="1400"/>
              <a:buFont typeface="Montserrat"/>
              <a:buNone/>
              <a:defRPr>
                <a:solidFill>
                  <a:srgbClr val="000000"/>
                </a:solidFill>
                <a:latin typeface="Montserrat"/>
                <a:ea typeface="Montserrat"/>
                <a:cs typeface="Montserrat"/>
                <a:sym typeface="Montserrat"/>
              </a:defRPr>
            </a:lvl9pPr>
          </a:lstStyle>
          <a:p>
            <a:endParaRPr/>
          </a:p>
        </p:txBody>
      </p:sp>
      <p:sp>
        <p:nvSpPr>
          <p:cNvPr id="25" name="Google Shape;25;p5"/>
          <p:cNvSpPr txBox="1">
            <a:spLocks noGrp="1"/>
          </p:cNvSpPr>
          <p:nvPr>
            <p:ph type="subTitle" idx="3"/>
          </p:nvPr>
        </p:nvSpPr>
        <p:spPr>
          <a:xfrm>
            <a:off x="4893617" y="1897175"/>
            <a:ext cx="3005400" cy="442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A6BFA5"/>
              </a:buClr>
              <a:buSzPts val="2100"/>
              <a:buFont typeface="Montserrat"/>
              <a:buNone/>
              <a:defRPr>
                <a:solidFill>
                  <a:srgbClr val="A6BFA5"/>
                </a:solidFill>
                <a:latin typeface="Montserrat"/>
                <a:ea typeface="Montserrat"/>
                <a:cs typeface="Montserrat"/>
                <a:sym typeface="Montserrat"/>
              </a:defRPr>
            </a:lvl1pPr>
            <a:lvl2pPr lvl="1" algn="ctr" rtl="0">
              <a:spcBef>
                <a:spcPts val="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2pPr>
            <a:lvl3pPr lvl="2"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3pPr>
            <a:lvl4pPr lvl="3"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4pPr>
            <a:lvl5pPr lvl="4"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5pPr>
            <a:lvl6pPr lvl="5"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6pPr>
            <a:lvl7pPr lvl="6"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7pPr>
            <a:lvl8pPr lvl="7" algn="ctr" rtl="0">
              <a:spcBef>
                <a:spcPts val="1600"/>
              </a:spcBef>
              <a:spcAft>
                <a:spcPts val="0"/>
              </a:spcAft>
              <a:buClr>
                <a:srgbClr val="A6BFA5"/>
              </a:buClr>
              <a:buSzPts val="2100"/>
              <a:buFont typeface="Montserrat"/>
              <a:buNone/>
              <a:defRPr sz="2100">
                <a:solidFill>
                  <a:srgbClr val="A6BFA5"/>
                </a:solidFill>
                <a:latin typeface="Montserrat"/>
                <a:ea typeface="Montserrat"/>
                <a:cs typeface="Montserrat"/>
                <a:sym typeface="Montserrat"/>
              </a:defRPr>
            </a:lvl8pPr>
            <a:lvl9pPr lvl="8" algn="ctr" rtl="0">
              <a:spcBef>
                <a:spcPts val="1600"/>
              </a:spcBef>
              <a:spcAft>
                <a:spcPts val="1600"/>
              </a:spcAft>
              <a:buClr>
                <a:srgbClr val="A6BFA5"/>
              </a:buClr>
              <a:buSzPts val="2100"/>
              <a:buFont typeface="Montserrat"/>
              <a:buNone/>
              <a:defRPr sz="2100">
                <a:solidFill>
                  <a:srgbClr val="A6BFA5"/>
                </a:solidFill>
                <a:latin typeface="Montserrat"/>
                <a:ea typeface="Montserrat"/>
                <a:cs typeface="Montserrat"/>
                <a:sym typeface="Montserrat"/>
              </a:defRPr>
            </a:lvl9pPr>
          </a:lstStyle>
          <a:p>
            <a:endParaRPr/>
          </a:p>
        </p:txBody>
      </p:sp>
      <p:sp>
        <p:nvSpPr>
          <p:cNvPr id="26" name="Google Shape;26;p5"/>
          <p:cNvSpPr txBox="1">
            <a:spLocks noGrp="1"/>
          </p:cNvSpPr>
          <p:nvPr>
            <p:ph type="subTitle" idx="4"/>
          </p:nvPr>
        </p:nvSpPr>
        <p:spPr>
          <a:xfrm>
            <a:off x="4886911" y="2595325"/>
            <a:ext cx="3008700" cy="123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1pPr>
            <a:lvl2pPr lvl="1" algn="ctr" rtl="0">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2pPr>
            <a:lvl3pPr lvl="2"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3pPr>
            <a:lvl4pPr lvl="3"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4pPr>
            <a:lvl5pPr lvl="4"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5pPr>
            <a:lvl6pPr lvl="5"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6pPr>
            <a:lvl7pPr lvl="6"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7pPr>
            <a:lvl8pPr lvl="7" algn="ctr" rtl="0">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8pPr>
            <a:lvl9pPr lvl="8" algn="ctr" rtl="0">
              <a:spcBef>
                <a:spcPts val="1600"/>
              </a:spcBef>
              <a:spcAft>
                <a:spcPts val="1600"/>
              </a:spcAft>
              <a:buClr>
                <a:srgbClr val="000000"/>
              </a:buClr>
              <a:buSzPts val="1400"/>
              <a:buFont typeface="Montserrat"/>
              <a:buNone/>
              <a:defRPr>
                <a:solidFill>
                  <a:srgbClr val="000000"/>
                </a:solidFill>
                <a:latin typeface="Montserrat"/>
                <a:ea typeface="Montserrat"/>
                <a:cs typeface="Montserrat"/>
                <a:sym typeface="Montserrat"/>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5">
  <p:cSld name="CUSTOM_5_3">
    <p:spTree>
      <p:nvGrpSpPr>
        <p:cNvPr id="1" name="Shape 617"/>
        <p:cNvGrpSpPr/>
        <p:nvPr/>
      </p:nvGrpSpPr>
      <p:grpSpPr>
        <a:xfrm>
          <a:off x="0" y="0"/>
          <a:ext cx="0" cy="0"/>
          <a:chOff x="0" y="0"/>
          <a:chExt cx="0" cy="0"/>
        </a:xfrm>
      </p:grpSpPr>
      <p:pic>
        <p:nvPicPr>
          <p:cNvPr id="618" name="Google Shape;618;p41"/>
          <p:cNvPicPr preferRelativeResize="0"/>
          <p:nvPr/>
        </p:nvPicPr>
        <p:blipFill>
          <a:blip r:embed="rId2">
            <a:alphaModFix amt="76000"/>
          </a:blip>
          <a:stretch>
            <a:fillRect/>
          </a:stretch>
        </p:blipFill>
        <p:spPr>
          <a:xfrm rot="2453973">
            <a:off x="1248590" y="2532214"/>
            <a:ext cx="4232748" cy="1576274"/>
          </a:xfrm>
          <a:prstGeom prst="rect">
            <a:avLst/>
          </a:prstGeom>
          <a:noFill/>
          <a:ln>
            <a:noFill/>
          </a:ln>
        </p:spPr>
      </p:pic>
      <p:pic>
        <p:nvPicPr>
          <p:cNvPr id="619" name="Google Shape;619;p41"/>
          <p:cNvPicPr preferRelativeResize="0"/>
          <p:nvPr/>
        </p:nvPicPr>
        <p:blipFill>
          <a:blip r:embed="rId2">
            <a:alphaModFix amt="76000"/>
          </a:blip>
          <a:stretch>
            <a:fillRect/>
          </a:stretch>
        </p:blipFill>
        <p:spPr>
          <a:xfrm rot="2453973">
            <a:off x="-1738310" y="4081814"/>
            <a:ext cx="4232748" cy="1576274"/>
          </a:xfrm>
          <a:prstGeom prst="rect">
            <a:avLst/>
          </a:prstGeom>
          <a:noFill/>
          <a:ln>
            <a:noFill/>
          </a:ln>
        </p:spPr>
      </p:pic>
      <p:pic>
        <p:nvPicPr>
          <p:cNvPr id="620" name="Google Shape;620;p41"/>
          <p:cNvPicPr preferRelativeResize="0"/>
          <p:nvPr/>
        </p:nvPicPr>
        <p:blipFill>
          <a:blip r:embed="rId3">
            <a:alphaModFix amt="76000"/>
          </a:blip>
          <a:stretch>
            <a:fillRect/>
          </a:stretch>
        </p:blipFill>
        <p:spPr>
          <a:xfrm rot="2453973">
            <a:off x="6716115" y="-248136"/>
            <a:ext cx="4232748" cy="1576274"/>
          </a:xfrm>
          <a:prstGeom prst="rect">
            <a:avLst/>
          </a:prstGeom>
          <a:noFill/>
          <a:ln>
            <a:noFill/>
          </a:ln>
        </p:spPr>
      </p:pic>
      <p:pic>
        <p:nvPicPr>
          <p:cNvPr id="621" name="Google Shape;621;p41"/>
          <p:cNvPicPr preferRelativeResize="0"/>
          <p:nvPr/>
        </p:nvPicPr>
        <p:blipFill>
          <a:blip r:embed="rId4">
            <a:alphaModFix amt="47000"/>
          </a:blip>
          <a:stretch>
            <a:fillRect/>
          </a:stretch>
        </p:blipFill>
        <p:spPr>
          <a:xfrm rot="10800000">
            <a:off x="1630988" y="143888"/>
            <a:ext cx="5882026" cy="4855727"/>
          </a:xfrm>
          <a:prstGeom prst="rect">
            <a:avLst/>
          </a:prstGeom>
          <a:noFill/>
          <a:ln>
            <a:noFill/>
          </a:ln>
        </p:spPr>
      </p:pic>
      <p:grpSp>
        <p:nvGrpSpPr>
          <p:cNvPr id="622" name="Google Shape;622;p41"/>
          <p:cNvGrpSpPr/>
          <p:nvPr/>
        </p:nvGrpSpPr>
        <p:grpSpPr>
          <a:xfrm rot="-2700000">
            <a:off x="167955" y="3080962"/>
            <a:ext cx="1344349" cy="2469678"/>
            <a:chOff x="272875" y="1419395"/>
            <a:chExt cx="255950" cy="563168"/>
          </a:xfrm>
        </p:grpSpPr>
        <p:sp>
          <p:nvSpPr>
            <p:cNvPr id="623" name="Google Shape;623;p4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1"/>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1"/>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1"/>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1"/>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1"/>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1"/>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658" name="Google Shape;658;p41"/>
          <p:cNvGrpSpPr/>
          <p:nvPr/>
        </p:nvGrpSpPr>
        <p:grpSpPr>
          <a:xfrm rot="-2700000">
            <a:off x="8026513" y="-183341"/>
            <a:ext cx="1344349" cy="1995327"/>
            <a:chOff x="272875" y="1527563"/>
            <a:chExt cx="255950" cy="455000"/>
          </a:xfrm>
        </p:grpSpPr>
        <p:sp>
          <p:nvSpPr>
            <p:cNvPr id="659" name="Google Shape;659;p4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1"/>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1"/>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1"/>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1"/>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1"/>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1"/>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4" name="Google Shape;694;p41"/>
          <p:cNvSpPr/>
          <p:nvPr/>
        </p:nvSpPr>
        <p:spPr>
          <a:xfrm>
            <a:off x="5570568" y="-2413037"/>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2">
  <p:cSld name="TITLE_AND_BODY_2">
    <p:spTree>
      <p:nvGrpSpPr>
        <p:cNvPr id="1" name="Shape 695"/>
        <p:cNvGrpSpPr/>
        <p:nvPr/>
      </p:nvGrpSpPr>
      <p:grpSpPr>
        <a:xfrm>
          <a:off x="0" y="0"/>
          <a:ext cx="0" cy="0"/>
          <a:chOff x="0" y="0"/>
          <a:chExt cx="0" cy="0"/>
        </a:xfrm>
      </p:grpSpPr>
      <p:sp>
        <p:nvSpPr>
          <p:cNvPr id="696" name="Google Shape;696;p42"/>
          <p:cNvSpPr txBox="1">
            <a:spLocks noGrp="1"/>
          </p:cNvSpPr>
          <p:nvPr>
            <p:ph type="body" idx="1"/>
          </p:nvPr>
        </p:nvSpPr>
        <p:spPr>
          <a:xfrm>
            <a:off x="720000" y="1055850"/>
            <a:ext cx="7704000" cy="3513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1"/>
              </a:buClr>
              <a:buSzPts val="1400"/>
              <a:buChar char="●"/>
              <a:defRPr sz="1200">
                <a:solidFill>
                  <a:srgbClr val="434343"/>
                </a:solidFill>
              </a:defRPr>
            </a:lvl1pPr>
            <a:lvl2pPr marL="914400" lvl="1" indent="-317500" rtl="0">
              <a:lnSpc>
                <a:spcPct val="100000"/>
              </a:lnSpc>
              <a:spcBef>
                <a:spcPts val="1600"/>
              </a:spcBef>
              <a:spcAft>
                <a:spcPts val="0"/>
              </a:spcAft>
              <a:buClr>
                <a:srgbClr val="434343"/>
              </a:buClr>
              <a:buSzPts val="1400"/>
              <a:buChar char="○"/>
              <a:defRPr>
                <a:solidFill>
                  <a:srgbClr val="434343"/>
                </a:solidFill>
              </a:defRPr>
            </a:lvl2pPr>
            <a:lvl3pPr marL="1371600" lvl="2" indent="-317500" rtl="0">
              <a:lnSpc>
                <a:spcPct val="100000"/>
              </a:lnSpc>
              <a:spcBef>
                <a:spcPts val="1600"/>
              </a:spcBef>
              <a:spcAft>
                <a:spcPts val="0"/>
              </a:spcAft>
              <a:buClr>
                <a:srgbClr val="434343"/>
              </a:buClr>
              <a:buSzPts val="1400"/>
              <a:buChar char="■"/>
              <a:defRPr>
                <a:solidFill>
                  <a:srgbClr val="434343"/>
                </a:solidFill>
              </a:defRPr>
            </a:lvl3pPr>
            <a:lvl4pPr marL="1828800" lvl="3" indent="-317500" rtl="0">
              <a:lnSpc>
                <a:spcPct val="100000"/>
              </a:lnSpc>
              <a:spcBef>
                <a:spcPts val="1600"/>
              </a:spcBef>
              <a:spcAft>
                <a:spcPts val="0"/>
              </a:spcAft>
              <a:buClr>
                <a:srgbClr val="434343"/>
              </a:buClr>
              <a:buSzPts val="1400"/>
              <a:buChar char="●"/>
              <a:defRPr>
                <a:solidFill>
                  <a:srgbClr val="434343"/>
                </a:solidFill>
              </a:defRPr>
            </a:lvl4pPr>
            <a:lvl5pPr marL="2286000" lvl="4" indent="-317500" rtl="0">
              <a:lnSpc>
                <a:spcPct val="100000"/>
              </a:lnSpc>
              <a:spcBef>
                <a:spcPts val="1600"/>
              </a:spcBef>
              <a:spcAft>
                <a:spcPts val="0"/>
              </a:spcAft>
              <a:buClr>
                <a:srgbClr val="434343"/>
              </a:buClr>
              <a:buSzPts val="1400"/>
              <a:buChar char="○"/>
              <a:defRPr>
                <a:solidFill>
                  <a:srgbClr val="434343"/>
                </a:solidFill>
              </a:defRPr>
            </a:lvl5pPr>
            <a:lvl6pPr marL="2743200" lvl="5" indent="-317500" rtl="0">
              <a:lnSpc>
                <a:spcPct val="100000"/>
              </a:lnSpc>
              <a:spcBef>
                <a:spcPts val="1600"/>
              </a:spcBef>
              <a:spcAft>
                <a:spcPts val="0"/>
              </a:spcAft>
              <a:buClr>
                <a:srgbClr val="434343"/>
              </a:buClr>
              <a:buSzPts val="1400"/>
              <a:buChar char="■"/>
              <a:defRPr>
                <a:solidFill>
                  <a:srgbClr val="434343"/>
                </a:solidFill>
              </a:defRPr>
            </a:lvl6pPr>
            <a:lvl7pPr marL="3200400" lvl="6" indent="-317500" rtl="0">
              <a:lnSpc>
                <a:spcPct val="100000"/>
              </a:lnSpc>
              <a:spcBef>
                <a:spcPts val="1600"/>
              </a:spcBef>
              <a:spcAft>
                <a:spcPts val="0"/>
              </a:spcAft>
              <a:buClr>
                <a:srgbClr val="434343"/>
              </a:buClr>
              <a:buSzPts val="1400"/>
              <a:buChar char="●"/>
              <a:defRPr>
                <a:solidFill>
                  <a:srgbClr val="434343"/>
                </a:solidFill>
              </a:defRPr>
            </a:lvl7pPr>
            <a:lvl8pPr marL="3657600" lvl="7" indent="-317500" rtl="0">
              <a:lnSpc>
                <a:spcPct val="100000"/>
              </a:lnSpc>
              <a:spcBef>
                <a:spcPts val="1600"/>
              </a:spcBef>
              <a:spcAft>
                <a:spcPts val="0"/>
              </a:spcAft>
              <a:buClr>
                <a:srgbClr val="434343"/>
              </a:buClr>
              <a:buSzPts val="1400"/>
              <a:buChar char="○"/>
              <a:defRPr>
                <a:solidFill>
                  <a:srgbClr val="434343"/>
                </a:solidFill>
              </a:defRPr>
            </a:lvl8pPr>
            <a:lvl9pPr marL="4114800" lvl="8" indent="-317500" rtl="0">
              <a:lnSpc>
                <a:spcPct val="100000"/>
              </a:lnSpc>
              <a:spcBef>
                <a:spcPts val="1600"/>
              </a:spcBef>
              <a:spcAft>
                <a:spcPts val="1600"/>
              </a:spcAft>
              <a:buClr>
                <a:srgbClr val="434343"/>
              </a:buClr>
              <a:buSzPts val="1400"/>
              <a:buChar char="■"/>
              <a:defRPr>
                <a:solidFill>
                  <a:srgbClr val="434343"/>
                </a:solidFill>
              </a:defRPr>
            </a:lvl9pPr>
          </a:lstStyle>
          <a:p>
            <a:endParaRPr/>
          </a:p>
        </p:txBody>
      </p:sp>
      <p:pic>
        <p:nvPicPr>
          <p:cNvPr id="697" name="Google Shape;697;p42"/>
          <p:cNvPicPr preferRelativeResize="0"/>
          <p:nvPr/>
        </p:nvPicPr>
        <p:blipFill>
          <a:blip r:embed="rId2">
            <a:alphaModFix amt="66000"/>
          </a:blip>
          <a:stretch>
            <a:fillRect/>
          </a:stretch>
        </p:blipFill>
        <p:spPr>
          <a:xfrm rot="1326165" flipH="1">
            <a:off x="7658780" y="-1091242"/>
            <a:ext cx="3297389" cy="2276634"/>
          </a:xfrm>
          <a:prstGeom prst="rect">
            <a:avLst/>
          </a:prstGeom>
          <a:noFill/>
          <a:ln>
            <a:noFill/>
          </a:ln>
        </p:spPr>
      </p:pic>
      <p:pic>
        <p:nvPicPr>
          <p:cNvPr id="698" name="Google Shape;698;p42"/>
          <p:cNvPicPr preferRelativeResize="0"/>
          <p:nvPr/>
        </p:nvPicPr>
        <p:blipFill>
          <a:blip r:embed="rId3">
            <a:alphaModFix amt="67000"/>
          </a:blip>
          <a:stretch>
            <a:fillRect/>
          </a:stretch>
        </p:blipFill>
        <p:spPr>
          <a:xfrm rot="5400000" flipH="1">
            <a:off x="7116014" y="-515250"/>
            <a:ext cx="2894875" cy="2593326"/>
          </a:xfrm>
          <a:prstGeom prst="rect">
            <a:avLst/>
          </a:prstGeom>
          <a:noFill/>
          <a:ln>
            <a:noFill/>
          </a:ln>
        </p:spPr>
      </p:pic>
      <p:pic>
        <p:nvPicPr>
          <p:cNvPr id="699" name="Google Shape;699;p42"/>
          <p:cNvPicPr preferRelativeResize="0"/>
          <p:nvPr/>
        </p:nvPicPr>
        <p:blipFill>
          <a:blip r:embed="rId2">
            <a:alphaModFix amt="66000"/>
          </a:blip>
          <a:stretch>
            <a:fillRect/>
          </a:stretch>
        </p:blipFill>
        <p:spPr>
          <a:xfrm rot="5547182" flipH="1">
            <a:off x="-1959645" y="2413033"/>
            <a:ext cx="3297391" cy="2276632"/>
          </a:xfrm>
          <a:prstGeom prst="rect">
            <a:avLst/>
          </a:prstGeom>
          <a:noFill/>
          <a:ln>
            <a:noFill/>
          </a:ln>
        </p:spPr>
      </p:pic>
      <p:pic>
        <p:nvPicPr>
          <p:cNvPr id="700" name="Google Shape;700;p42"/>
          <p:cNvPicPr preferRelativeResize="0"/>
          <p:nvPr/>
        </p:nvPicPr>
        <p:blipFill>
          <a:blip r:embed="rId4">
            <a:alphaModFix amt="82000"/>
          </a:blip>
          <a:stretch>
            <a:fillRect/>
          </a:stretch>
        </p:blipFill>
        <p:spPr>
          <a:xfrm rot="7617396">
            <a:off x="7156577" y="3425249"/>
            <a:ext cx="3632874" cy="2999026"/>
          </a:xfrm>
          <a:prstGeom prst="rect">
            <a:avLst/>
          </a:prstGeom>
          <a:noFill/>
          <a:ln>
            <a:noFill/>
          </a:ln>
        </p:spPr>
      </p:pic>
      <p:grpSp>
        <p:nvGrpSpPr>
          <p:cNvPr id="701" name="Google Shape;701;p42"/>
          <p:cNvGrpSpPr/>
          <p:nvPr/>
        </p:nvGrpSpPr>
        <p:grpSpPr>
          <a:xfrm>
            <a:off x="-624370" y="1649584"/>
            <a:ext cx="1344377" cy="1995312"/>
            <a:chOff x="272875" y="1527563"/>
            <a:chExt cx="255950" cy="455000"/>
          </a:xfrm>
        </p:grpSpPr>
        <p:sp>
          <p:nvSpPr>
            <p:cNvPr id="702" name="Google Shape;702;p42"/>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2"/>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2"/>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2"/>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2"/>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2"/>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2"/>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2"/>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2"/>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2"/>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2"/>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2"/>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2"/>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2"/>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2"/>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2"/>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2"/>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2"/>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2"/>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2"/>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2"/>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2"/>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2"/>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2"/>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2"/>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2"/>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2"/>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2"/>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2"/>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2"/>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2"/>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2"/>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2"/>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2"/>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2"/>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7" name="Google Shape;737;p42"/>
          <p:cNvSpPr/>
          <p:nvPr/>
        </p:nvSpPr>
        <p:spPr>
          <a:xfrm rot="2491995">
            <a:off x="8061861" y="3895420"/>
            <a:ext cx="2265111" cy="2165862"/>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2"/>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Main point 1">
  <p:cSld name="MAIN_POINT_1">
    <p:spTree>
      <p:nvGrpSpPr>
        <p:cNvPr id="1" name="Shape 739"/>
        <p:cNvGrpSpPr/>
        <p:nvPr/>
      </p:nvGrpSpPr>
      <p:grpSpPr>
        <a:xfrm>
          <a:off x="0" y="0"/>
          <a:ext cx="0" cy="0"/>
          <a:chOff x="0" y="0"/>
          <a:chExt cx="0" cy="0"/>
        </a:xfrm>
      </p:grpSpPr>
      <p:pic>
        <p:nvPicPr>
          <p:cNvPr id="740" name="Google Shape;740;p43"/>
          <p:cNvPicPr preferRelativeResize="0"/>
          <p:nvPr/>
        </p:nvPicPr>
        <p:blipFill>
          <a:blip r:embed="rId2">
            <a:alphaModFix amt="74000"/>
          </a:blip>
          <a:stretch>
            <a:fillRect/>
          </a:stretch>
        </p:blipFill>
        <p:spPr>
          <a:xfrm rot="-10162003" flipH="1">
            <a:off x="301118" y="56641"/>
            <a:ext cx="2894871" cy="2593322"/>
          </a:xfrm>
          <a:prstGeom prst="rect">
            <a:avLst/>
          </a:prstGeom>
          <a:noFill/>
          <a:ln>
            <a:noFill/>
          </a:ln>
        </p:spPr>
      </p:pic>
      <p:pic>
        <p:nvPicPr>
          <p:cNvPr id="741" name="Google Shape;741;p43"/>
          <p:cNvPicPr preferRelativeResize="0"/>
          <p:nvPr/>
        </p:nvPicPr>
        <p:blipFill>
          <a:blip r:embed="rId3">
            <a:alphaModFix amt="33000"/>
          </a:blip>
          <a:stretch>
            <a:fillRect/>
          </a:stretch>
        </p:blipFill>
        <p:spPr>
          <a:xfrm rot="10800000" flipH="1">
            <a:off x="2309117" y="4"/>
            <a:ext cx="6114874" cy="5143500"/>
          </a:xfrm>
          <a:prstGeom prst="rect">
            <a:avLst/>
          </a:prstGeom>
          <a:noFill/>
          <a:ln>
            <a:noFill/>
          </a:ln>
        </p:spPr>
      </p:pic>
      <p:pic>
        <p:nvPicPr>
          <p:cNvPr id="742" name="Google Shape;742;p43"/>
          <p:cNvPicPr preferRelativeResize="0"/>
          <p:nvPr/>
        </p:nvPicPr>
        <p:blipFill>
          <a:blip r:embed="rId4">
            <a:alphaModFix amt="58000"/>
          </a:blip>
          <a:stretch>
            <a:fillRect/>
          </a:stretch>
        </p:blipFill>
        <p:spPr>
          <a:xfrm rot="-8962532">
            <a:off x="7553885" y="2352524"/>
            <a:ext cx="1462806" cy="3509154"/>
          </a:xfrm>
          <a:prstGeom prst="rect">
            <a:avLst/>
          </a:prstGeom>
          <a:noFill/>
          <a:ln>
            <a:noFill/>
          </a:ln>
        </p:spPr>
      </p:pic>
      <p:pic>
        <p:nvPicPr>
          <p:cNvPr id="743" name="Google Shape;743;p43"/>
          <p:cNvPicPr preferRelativeResize="0"/>
          <p:nvPr/>
        </p:nvPicPr>
        <p:blipFill>
          <a:blip r:embed="rId5">
            <a:alphaModFix amt="62000"/>
          </a:blip>
          <a:stretch>
            <a:fillRect/>
          </a:stretch>
        </p:blipFill>
        <p:spPr>
          <a:xfrm rot="-10162003" flipH="1">
            <a:off x="-1091107" y="-1133759"/>
            <a:ext cx="2894871" cy="2593322"/>
          </a:xfrm>
          <a:prstGeom prst="rect">
            <a:avLst/>
          </a:prstGeom>
          <a:noFill/>
          <a:ln>
            <a:noFill/>
          </a:ln>
        </p:spPr>
      </p:pic>
      <p:sp>
        <p:nvSpPr>
          <p:cNvPr id="744" name="Google Shape;744;p43"/>
          <p:cNvSpPr/>
          <p:nvPr/>
        </p:nvSpPr>
        <p:spPr>
          <a:xfrm rot="-6681487">
            <a:off x="8044372" y="2590906"/>
            <a:ext cx="2265023" cy="2165778"/>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5" name="Google Shape;745;p43"/>
          <p:cNvGrpSpPr/>
          <p:nvPr/>
        </p:nvGrpSpPr>
        <p:grpSpPr>
          <a:xfrm rot="8100046">
            <a:off x="-12030" y="3450661"/>
            <a:ext cx="1344367" cy="1995327"/>
            <a:chOff x="272875" y="1527563"/>
            <a:chExt cx="255950" cy="455000"/>
          </a:xfrm>
        </p:grpSpPr>
        <p:sp>
          <p:nvSpPr>
            <p:cNvPr id="746" name="Google Shape;746;p4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 name="Google Shape;781;p43"/>
          <p:cNvGrpSpPr/>
          <p:nvPr/>
        </p:nvGrpSpPr>
        <p:grpSpPr>
          <a:xfrm rot="-987768">
            <a:off x="7751817" y="-266278"/>
            <a:ext cx="1344359" cy="1995308"/>
            <a:chOff x="272875" y="1527563"/>
            <a:chExt cx="255950" cy="455000"/>
          </a:xfrm>
        </p:grpSpPr>
        <p:sp>
          <p:nvSpPr>
            <p:cNvPr id="782" name="Google Shape;782;p4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17" name="Google Shape;817;p43"/>
          <p:cNvPicPr preferRelativeResize="0"/>
          <p:nvPr/>
        </p:nvPicPr>
        <p:blipFill>
          <a:blip r:embed="rId6">
            <a:alphaModFix amt="62000"/>
          </a:blip>
          <a:stretch>
            <a:fillRect/>
          </a:stretch>
        </p:blipFill>
        <p:spPr>
          <a:xfrm rot="5400000">
            <a:off x="1054424" y="-334421"/>
            <a:ext cx="4474637" cy="5143502"/>
          </a:xfrm>
          <a:prstGeom prst="rect">
            <a:avLst/>
          </a:prstGeom>
          <a:noFill/>
          <a:ln>
            <a:noFill/>
          </a:ln>
        </p:spPr>
      </p:pic>
      <p:sp>
        <p:nvSpPr>
          <p:cNvPr id="818" name="Google Shape;818;p43"/>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19" name="Google Shape;819;p43"/>
          <p:cNvSpPr/>
          <p:nvPr/>
        </p:nvSpPr>
        <p:spPr>
          <a:xfrm rot="231922" flipH="1">
            <a:off x="-1189243" y="-3465582"/>
            <a:ext cx="4623938" cy="7256951"/>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3">
  <p:cSld name="TITLE_AND_BODY_3">
    <p:spTree>
      <p:nvGrpSpPr>
        <p:cNvPr id="1" name="Shape 820"/>
        <p:cNvGrpSpPr/>
        <p:nvPr/>
      </p:nvGrpSpPr>
      <p:grpSpPr>
        <a:xfrm>
          <a:off x="0" y="0"/>
          <a:ext cx="0" cy="0"/>
          <a:chOff x="0" y="0"/>
          <a:chExt cx="0" cy="0"/>
        </a:xfrm>
      </p:grpSpPr>
      <p:sp>
        <p:nvSpPr>
          <p:cNvPr id="821" name="Google Shape;821;p44"/>
          <p:cNvSpPr txBox="1">
            <a:spLocks noGrp="1"/>
          </p:cNvSpPr>
          <p:nvPr>
            <p:ph type="body" idx="1"/>
          </p:nvPr>
        </p:nvSpPr>
        <p:spPr>
          <a:xfrm>
            <a:off x="720000" y="1055850"/>
            <a:ext cx="7704000" cy="3513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1"/>
              </a:buClr>
              <a:buSzPts val="1400"/>
              <a:buChar char="●"/>
              <a:defRPr sz="1200">
                <a:solidFill>
                  <a:srgbClr val="434343"/>
                </a:solidFill>
              </a:defRPr>
            </a:lvl1pPr>
            <a:lvl2pPr marL="914400" lvl="1" indent="-317500" rtl="0">
              <a:lnSpc>
                <a:spcPct val="100000"/>
              </a:lnSpc>
              <a:spcBef>
                <a:spcPts val="1600"/>
              </a:spcBef>
              <a:spcAft>
                <a:spcPts val="0"/>
              </a:spcAft>
              <a:buClr>
                <a:srgbClr val="434343"/>
              </a:buClr>
              <a:buSzPts val="1400"/>
              <a:buChar char="○"/>
              <a:defRPr>
                <a:solidFill>
                  <a:srgbClr val="434343"/>
                </a:solidFill>
              </a:defRPr>
            </a:lvl2pPr>
            <a:lvl3pPr marL="1371600" lvl="2" indent="-317500" rtl="0">
              <a:lnSpc>
                <a:spcPct val="100000"/>
              </a:lnSpc>
              <a:spcBef>
                <a:spcPts val="1600"/>
              </a:spcBef>
              <a:spcAft>
                <a:spcPts val="0"/>
              </a:spcAft>
              <a:buClr>
                <a:srgbClr val="434343"/>
              </a:buClr>
              <a:buSzPts val="1400"/>
              <a:buChar char="■"/>
              <a:defRPr>
                <a:solidFill>
                  <a:srgbClr val="434343"/>
                </a:solidFill>
              </a:defRPr>
            </a:lvl3pPr>
            <a:lvl4pPr marL="1828800" lvl="3" indent="-317500" rtl="0">
              <a:lnSpc>
                <a:spcPct val="100000"/>
              </a:lnSpc>
              <a:spcBef>
                <a:spcPts val="1600"/>
              </a:spcBef>
              <a:spcAft>
                <a:spcPts val="0"/>
              </a:spcAft>
              <a:buClr>
                <a:srgbClr val="434343"/>
              </a:buClr>
              <a:buSzPts val="1400"/>
              <a:buChar char="●"/>
              <a:defRPr>
                <a:solidFill>
                  <a:srgbClr val="434343"/>
                </a:solidFill>
              </a:defRPr>
            </a:lvl4pPr>
            <a:lvl5pPr marL="2286000" lvl="4" indent="-317500" rtl="0">
              <a:lnSpc>
                <a:spcPct val="100000"/>
              </a:lnSpc>
              <a:spcBef>
                <a:spcPts val="1600"/>
              </a:spcBef>
              <a:spcAft>
                <a:spcPts val="0"/>
              </a:spcAft>
              <a:buClr>
                <a:srgbClr val="434343"/>
              </a:buClr>
              <a:buSzPts val="1400"/>
              <a:buChar char="○"/>
              <a:defRPr>
                <a:solidFill>
                  <a:srgbClr val="434343"/>
                </a:solidFill>
              </a:defRPr>
            </a:lvl5pPr>
            <a:lvl6pPr marL="2743200" lvl="5" indent="-317500" rtl="0">
              <a:lnSpc>
                <a:spcPct val="100000"/>
              </a:lnSpc>
              <a:spcBef>
                <a:spcPts val="1600"/>
              </a:spcBef>
              <a:spcAft>
                <a:spcPts val="0"/>
              </a:spcAft>
              <a:buClr>
                <a:srgbClr val="434343"/>
              </a:buClr>
              <a:buSzPts val="1400"/>
              <a:buChar char="■"/>
              <a:defRPr>
                <a:solidFill>
                  <a:srgbClr val="434343"/>
                </a:solidFill>
              </a:defRPr>
            </a:lvl6pPr>
            <a:lvl7pPr marL="3200400" lvl="6" indent="-317500" rtl="0">
              <a:lnSpc>
                <a:spcPct val="100000"/>
              </a:lnSpc>
              <a:spcBef>
                <a:spcPts val="1600"/>
              </a:spcBef>
              <a:spcAft>
                <a:spcPts val="0"/>
              </a:spcAft>
              <a:buClr>
                <a:srgbClr val="434343"/>
              </a:buClr>
              <a:buSzPts val="1400"/>
              <a:buChar char="●"/>
              <a:defRPr>
                <a:solidFill>
                  <a:srgbClr val="434343"/>
                </a:solidFill>
              </a:defRPr>
            </a:lvl7pPr>
            <a:lvl8pPr marL="3657600" lvl="7" indent="-317500" rtl="0">
              <a:lnSpc>
                <a:spcPct val="100000"/>
              </a:lnSpc>
              <a:spcBef>
                <a:spcPts val="1600"/>
              </a:spcBef>
              <a:spcAft>
                <a:spcPts val="0"/>
              </a:spcAft>
              <a:buClr>
                <a:srgbClr val="434343"/>
              </a:buClr>
              <a:buSzPts val="1400"/>
              <a:buChar char="○"/>
              <a:defRPr>
                <a:solidFill>
                  <a:srgbClr val="434343"/>
                </a:solidFill>
              </a:defRPr>
            </a:lvl8pPr>
            <a:lvl9pPr marL="4114800" lvl="8" indent="-317500" rtl="0">
              <a:lnSpc>
                <a:spcPct val="100000"/>
              </a:lnSpc>
              <a:spcBef>
                <a:spcPts val="1600"/>
              </a:spcBef>
              <a:spcAft>
                <a:spcPts val="1600"/>
              </a:spcAft>
              <a:buClr>
                <a:srgbClr val="434343"/>
              </a:buClr>
              <a:buSzPts val="1400"/>
              <a:buChar char="■"/>
              <a:defRPr>
                <a:solidFill>
                  <a:srgbClr val="434343"/>
                </a:solidFill>
              </a:defRPr>
            </a:lvl9pPr>
          </a:lstStyle>
          <a:p>
            <a:endParaRPr/>
          </a:p>
        </p:txBody>
      </p:sp>
      <p:pic>
        <p:nvPicPr>
          <p:cNvPr id="822" name="Google Shape;822;p44"/>
          <p:cNvPicPr preferRelativeResize="0"/>
          <p:nvPr/>
        </p:nvPicPr>
        <p:blipFill>
          <a:blip r:embed="rId2">
            <a:alphaModFix amt="66000"/>
          </a:blip>
          <a:stretch>
            <a:fillRect/>
          </a:stretch>
        </p:blipFill>
        <p:spPr>
          <a:xfrm rot="1326165" flipH="1">
            <a:off x="7658780" y="-1091242"/>
            <a:ext cx="3297389" cy="2276634"/>
          </a:xfrm>
          <a:prstGeom prst="rect">
            <a:avLst/>
          </a:prstGeom>
          <a:noFill/>
          <a:ln>
            <a:noFill/>
          </a:ln>
        </p:spPr>
      </p:pic>
      <p:pic>
        <p:nvPicPr>
          <p:cNvPr id="823" name="Google Shape;823;p44"/>
          <p:cNvPicPr preferRelativeResize="0"/>
          <p:nvPr/>
        </p:nvPicPr>
        <p:blipFill>
          <a:blip r:embed="rId3">
            <a:alphaModFix amt="67000"/>
          </a:blip>
          <a:stretch>
            <a:fillRect/>
          </a:stretch>
        </p:blipFill>
        <p:spPr>
          <a:xfrm rot="5400000" flipH="1">
            <a:off x="7116014" y="-515250"/>
            <a:ext cx="2894875" cy="2593326"/>
          </a:xfrm>
          <a:prstGeom prst="rect">
            <a:avLst/>
          </a:prstGeom>
          <a:noFill/>
          <a:ln>
            <a:noFill/>
          </a:ln>
        </p:spPr>
      </p:pic>
      <p:pic>
        <p:nvPicPr>
          <p:cNvPr id="824" name="Google Shape;824;p44"/>
          <p:cNvPicPr preferRelativeResize="0"/>
          <p:nvPr/>
        </p:nvPicPr>
        <p:blipFill>
          <a:blip r:embed="rId2">
            <a:alphaModFix amt="66000"/>
          </a:blip>
          <a:stretch>
            <a:fillRect/>
          </a:stretch>
        </p:blipFill>
        <p:spPr>
          <a:xfrm rot="5547182" flipH="1">
            <a:off x="-1959645" y="2413033"/>
            <a:ext cx="3297391" cy="2276632"/>
          </a:xfrm>
          <a:prstGeom prst="rect">
            <a:avLst/>
          </a:prstGeom>
          <a:noFill/>
          <a:ln>
            <a:noFill/>
          </a:ln>
        </p:spPr>
      </p:pic>
      <p:pic>
        <p:nvPicPr>
          <p:cNvPr id="825" name="Google Shape;825;p44"/>
          <p:cNvPicPr preferRelativeResize="0"/>
          <p:nvPr/>
        </p:nvPicPr>
        <p:blipFill>
          <a:blip r:embed="rId4">
            <a:alphaModFix amt="82000"/>
          </a:blip>
          <a:stretch>
            <a:fillRect/>
          </a:stretch>
        </p:blipFill>
        <p:spPr>
          <a:xfrm rot="7617396">
            <a:off x="7156577" y="3425249"/>
            <a:ext cx="3632874" cy="2999026"/>
          </a:xfrm>
          <a:prstGeom prst="rect">
            <a:avLst/>
          </a:prstGeom>
          <a:noFill/>
          <a:ln>
            <a:noFill/>
          </a:ln>
        </p:spPr>
      </p:pic>
      <p:grpSp>
        <p:nvGrpSpPr>
          <p:cNvPr id="826" name="Google Shape;826;p44"/>
          <p:cNvGrpSpPr/>
          <p:nvPr/>
        </p:nvGrpSpPr>
        <p:grpSpPr>
          <a:xfrm>
            <a:off x="-624370" y="1649584"/>
            <a:ext cx="1344377" cy="1995312"/>
            <a:chOff x="272875" y="1527563"/>
            <a:chExt cx="255950" cy="455000"/>
          </a:xfrm>
        </p:grpSpPr>
        <p:sp>
          <p:nvSpPr>
            <p:cNvPr id="827" name="Google Shape;827;p4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2" name="Google Shape;862;p44"/>
          <p:cNvSpPr/>
          <p:nvPr/>
        </p:nvSpPr>
        <p:spPr>
          <a:xfrm rot="2491995">
            <a:off x="8061861" y="3895420"/>
            <a:ext cx="2265111" cy="2165862"/>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4"/>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667500" y="868680"/>
            <a:ext cx="7809000" cy="640200"/>
          </a:xfrm>
          <a:prstGeom prst="rect">
            <a:avLst/>
          </a:prstGeom>
        </p:spPr>
        <p:txBody>
          <a:bodyPr spcFirstLastPara="1" wrap="square" lIns="91425" tIns="91425" rIns="91425" bIns="91425" anchor="t" anchorCtr="0">
            <a:noAutofit/>
          </a:bodyPr>
          <a:lstStyle>
            <a:lvl1pPr lvl="0" algn="ctr">
              <a:spcBef>
                <a:spcPts val="0"/>
              </a:spcBef>
              <a:spcAft>
                <a:spcPts val="0"/>
              </a:spcAft>
              <a:buSzPts val="2100"/>
              <a:buFont typeface="Montserrat"/>
              <a:buNone/>
              <a:defRPr sz="2500" b="1">
                <a:latin typeface="Playfair Display"/>
                <a:ea typeface="Playfair Display"/>
                <a:cs typeface="Playfair Display"/>
                <a:sym typeface="Playfair Display"/>
              </a:defRPr>
            </a:lvl1pPr>
            <a:lvl2pPr lvl="1" algn="ctr">
              <a:spcBef>
                <a:spcPts val="0"/>
              </a:spcBef>
              <a:spcAft>
                <a:spcPts val="0"/>
              </a:spcAft>
              <a:buSzPts val="2100"/>
              <a:buFont typeface="Montserrat"/>
              <a:buNone/>
              <a:defRPr sz="2100" b="1">
                <a:latin typeface="Montserrat"/>
                <a:ea typeface="Montserrat"/>
                <a:cs typeface="Montserrat"/>
                <a:sym typeface="Montserrat"/>
              </a:defRPr>
            </a:lvl2pPr>
            <a:lvl3pPr lvl="2" algn="ctr">
              <a:spcBef>
                <a:spcPts val="0"/>
              </a:spcBef>
              <a:spcAft>
                <a:spcPts val="0"/>
              </a:spcAft>
              <a:buSzPts val="2100"/>
              <a:buFont typeface="Montserrat"/>
              <a:buNone/>
              <a:defRPr sz="2100" b="1">
                <a:latin typeface="Montserrat"/>
                <a:ea typeface="Montserrat"/>
                <a:cs typeface="Montserrat"/>
                <a:sym typeface="Montserrat"/>
              </a:defRPr>
            </a:lvl3pPr>
            <a:lvl4pPr lvl="3" algn="ctr">
              <a:spcBef>
                <a:spcPts val="0"/>
              </a:spcBef>
              <a:spcAft>
                <a:spcPts val="0"/>
              </a:spcAft>
              <a:buSzPts val="2100"/>
              <a:buFont typeface="Montserrat"/>
              <a:buNone/>
              <a:defRPr sz="2100" b="1">
                <a:latin typeface="Montserrat"/>
                <a:ea typeface="Montserrat"/>
                <a:cs typeface="Montserrat"/>
                <a:sym typeface="Montserrat"/>
              </a:defRPr>
            </a:lvl4pPr>
            <a:lvl5pPr lvl="4" algn="ctr">
              <a:spcBef>
                <a:spcPts val="0"/>
              </a:spcBef>
              <a:spcAft>
                <a:spcPts val="0"/>
              </a:spcAft>
              <a:buSzPts val="2100"/>
              <a:buFont typeface="Montserrat"/>
              <a:buNone/>
              <a:defRPr sz="2100" b="1">
                <a:latin typeface="Montserrat"/>
                <a:ea typeface="Montserrat"/>
                <a:cs typeface="Montserrat"/>
                <a:sym typeface="Montserrat"/>
              </a:defRPr>
            </a:lvl5pPr>
            <a:lvl6pPr lvl="5" algn="ctr">
              <a:spcBef>
                <a:spcPts val="0"/>
              </a:spcBef>
              <a:spcAft>
                <a:spcPts val="0"/>
              </a:spcAft>
              <a:buSzPts val="2100"/>
              <a:buFont typeface="Montserrat"/>
              <a:buNone/>
              <a:defRPr sz="2100" b="1">
                <a:latin typeface="Montserrat"/>
                <a:ea typeface="Montserrat"/>
                <a:cs typeface="Montserrat"/>
                <a:sym typeface="Montserrat"/>
              </a:defRPr>
            </a:lvl6pPr>
            <a:lvl7pPr lvl="6" algn="ctr">
              <a:spcBef>
                <a:spcPts val="0"/>
              </a:spcBef>
              <a:spcAft>
                <a:spcPts val="0"/>
              </a:spcAft>
              <a:buSzPts val="2100"/>
              <a:buFont typeface="Montserrat"/>
              <a:buNone/>
              <a:defRPr sz="2100" b="1">
                <a:latin typeface="Montserrat"/>
                <a:ea typeface="Montserrat"/>
                <a:cs typeface="Montserrat"/>
                <a:sym typeface="Montserrat"/>
              </a:defRPr>
            </a:lvl7pPr>
            <a:lvl8pPr lvl="7" algn="ctr">
              <a:spcBef>
                <a:spcPts val="0"/>
              </a:spcBef>
              <a:spcAft>
                <a:spcPts val="0"/>
              </a:spcAft>
              <a:buSzPts val="2100"/>
              <a:buFont typeface="Montserrat"/>
              <a:buNone/>
              <a:defRPr sz="2100" b="1">
                <a:latin typeface="Montserrat"/>
                <a:ea typeface="Montserrat"/>
                <a:cs typeface="Montserrat"/>
                <a:sym typeface="Montserrat"/>
              </a:defRPr>
            </a:lvl8pPr>
            <a:lvl9pPr lvl="8" algn="ctr">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
        <p:nvSpPr>
          <p:cNvPr id="29" name="Google Shape;29;p6"/>
          <p:cNvSpPr/>
          <p:nvPr/>
        </p:nvSpPr>
        <p:spPr>
          <a:xfrm>
            <a:off x="0" y="0"/>
            <a:ext cx="9144000" cy="571500"/>
          </a:xfrm>
          <a:prstGeom prst="rect">
            <a:avLst/>
          </a:prstGeom>
          <a:solidFill>
            <a:srgbClr val="A6B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p:nvPr/>
        </p:nvSpPr>
        <p:spPr>
          <a:xfrm>
            <a:off x="0" y="4572000"/>
            <a:ext cx="9144000" cy="571500"/>
          </a:xfrm>
          <a:prstGeom prst="rect">
            <a:avLst/>
          </a:prstGeom>
          <a:solidFill>
            <a:srgbClr val="A6B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5226600" y="1815550"/>
            <a:ext cx="2607600" cy="527400"/>
          </a:xfrm>
          <a:prstGeom prst="rect">
            <a:avLst/>
          </a:prstGeom>
        </p:spPr>
        <p:txBody>
          <a:bodyPr spcFirstLastPara="1" wrap="square" lIns="91425" tIns="91425" rIns="91425" bIns="91425" anchor="b" anchorCtr="0">
            <a:noAutofit/>
          </a:bodyPr>
          <a:lstStyle>
            <a:lvl1pPr lvl="0">
              <a:spcBef>
                <a:spcPts val="0"/>
              </a:spcBef>
              <a:spcAft>
                <a:spcPts val="0"/>
              </a:spcAft>
              <a:buSzPts val="2100"/>
              <a:buFont typeface="Montserrat"/>
              <a:buNone/>
              <a:defRPr sz="4000" b="1">
                <a:latin typeface="Playfair Display"/>
                <a:ea typeface="Playfair Display"/>
                <a:cs typeface="Playfair Display"/>
                <a:sym typeface="Playfair Display"/>
              </a:defRPr>
            </a:lvl1pPr>
            <a:lvl2pPr lvl="1">
              <a:spcBef>
                <a:spcPts val="0"/>
              </a:spcBef>
              <a:spcAft>
                <a:spcPts val="0"/>
              </a:spcAft>
              <a:buSzPts val="2100"/>
              <a:buFont typeface="Montserrat"/>
              <a:buNone/>
              <a:defRPr sz="2100" b="1">
                <a:latin typeface="Montserrat"/>
                <a:ea typeface="Montserrat"/>
                <a:cs typeface="Montserrat"/>
                <a:sym typeface="Montserrat"/>
              </a:defRPr>
            </a:lvl2pPr>
            <a:lvl3pPr lvl="2">
              <a:spcBef>
                <a:spcPts val="0"/>
              </a:spcBef>
              <a:spcAft>
                <a:spcPts val="0"/>
              </a:spcAft>
              <a:buSzPts val="2100"/>
              <a:buFont typeface="Montserrat"/>
              <a:buNone/>
              <a:defRPr sz="2100" b="1">
                <a:latin typeface="Montserrat"/>
                <a:ea typeface="Montserrat"/>
                <a:cs typeface="Montserrat"/>
                <a:sym typeface="Montserrat"/>
              </a:defRPr>
            </a:lvl3pPr>
            <a:lvl4pPr lvl="3">
              <a:spcBef>
                <a:spcPts val="0"/>
              </a:spcBef>
              <a:spcAft>
                <a:spcPts val="0"/>
              </a:spcAft>
              <a:buSzPts val="2100"/>
              <a:buFont typeface="Montserrat"/>
              <a:buNone/>
              <a:defRPr sz="2100" b="1">
                <a:latin typeface="Montserrat"/>
                <a:ea typeface="Montserrat"/>
                <a:cs typeface="Montserrat"/>
                <a:sym typeface="Montserrat"/>
              </a:defRPr>
            </a:lvl4pPr>
            <a:lvl5pPr lvl="4">
              <a:spcBef>
                <a:spcPts val="0"/>
              </a:spcBef>
              <a:spcAft>
                <a:spcPts val="0"/>
              </a:spcAft>
              <a:buSzPts val="2100"/>
              <a:buFont typeface="Montserrat"/>
              <a:buNone/>
              <a:defRPr sz="2100" b="1">
                <a:latin typeface="Montserrat"/>
                <a:ea typeface="Montserrat"/>
                <a:cs typeface="Montserrat"/>
                <a:sym typeface="Montserrat"/>
              </a:defRPr>
            </a:lvl5pPr>
            <a:lvl6pPr lvl="5">
              <a:spcBef>
                <a:spcPts val="0"/>
              </a:spcBef>
              <a:spcAft>
                <a:spcPts val="0"/>
              </a:spcAft>
              <a:buSzPts val="2100"/>
              <a:buFont typeface="Montserrat"/>
              <a:buNone/>
              <a:defRPr sz="2100" b="1">
                <a:latin typeface="Montserrat"/>
                <a:ea typeface="Montserrat"/>
                <a:cs typeface="Montserrat"/>
                <a:sym typeface="Montserrat"/>
              </a:defRPr>
            </a:lvl6pPr>
            <a:lvl7pPr lvl="6">
              <a:spcBef>
                <a:spcPts val="0"/>
              </a:spcBef>
              <a:spcAft>
                <a:spcPts val="0"/>
              </a:spcAft>
              <a:buSzPts val="2100"/>
              <a:buFont typeface="Montserrat"/>
              <a:buNone/>
              <a:defRPr sz="2100" b="1">
                <a:latin typeface="Montserrat"/>
                <a:ea typeface="Montserrat"/>
                <a:cs typeface="Montserrat"/>
                <a:sym typeface="Montserrat"/>
              </a:defRPr>
            </a:lvl7pPr>
            <a:lvl8pPr lvl="7">
              <a:spcBef>
                <a:spcPts val="0"/>
              </a:spcBef>
              <a:spcAft>
                <a:spcPts val="0"/>
              </a:spcAft>
              <a:buSzPts val="2100"/>
              <a:buFont typeface="Montserrat"/>
              <a:buNone/>
              <a:defRPr sz="2100" b="1">
                <a:latin typeface="Montserrat"/>
                <a:ea typeface="Montserrat"/>
                <a:cs typeface="Montserrat"/>
                <a:sym typeface="Montserrat"/>
              </a:defRPr>
            </a:lvl8pPr>
            <a:lvl9pPr lvl="8">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
        <p:nvSpPr>
          <p:cNvPr id="33" name="Google Shape;33;p7"/>
          <p:cNvSpPr txBox="1">
            <a:spLocks noGrp="1"/>
          </p:cNvSpPr>
          <p:nvPr>
            <p:ph type="subTitle" idx="1"/>
          </p:nvPr>
        </p:nvSpPr>
        <p:spPr>
          <a:xfrm>
            <a:off x="5226600" y="2305950"/>
            <a:ext cx="2607600" cy="1052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1pPr>
            <a:lvl2pPr lvl="1">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2pPr>
            <a:lvl3pPr lvl="2">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3pPr>
            <a:lvl4pPr lvl="3">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4pPr>
            <a:lvl5pPr lvl="4">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5pPr>
            <a:lvl6pPr lvl="5">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6pPr>
            <a:lvl7pPr lvl="6">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7pPr>
            <a:lvl8pPr lvl="7">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8pPr>
            <a:lvl9pPr lvl="8">
              <a:spcBef>
                <a:spcPts val="1600"/>
              </a:spcBef>
              <a:spcAft>
                <a:spcPts val="1600"/>
              </a:spcAft>
              <a:buClr>
                <a:srgbClr val="000000"/>
              </a:buClr>
              <a:buSzPts val="1400"/>
              <a:buFont typeface="Montserrat"/>
              <a:buNone/>
              <a:defRPr>
                <a:solidFill>
                  <a:srgbClr val="000000"/>
                </a:solidFill>
                <a:latin typeface="Montserrat"/>
                <a:ea typeface="Montserrat"/>
                <a:cs typeface="Montserrat"/>
                <a:sym typeface="Montserrat"/>
              </a:defRPr>
            </a:lvl9pPr>
          </a:lstStyle>
          <a:p>
            <a:endParaRPr/>
          </a:p>
        </p:txBody>
      </p:sp>
      <p:sp>
        <p:nvSpPr>
          <p:cNvPr id="34" name="Google Shape;34;p7"/>
          <p:cNvSpPr/>
          <p:nvPr/>
        </p:nvSpPr>
        <p:spPr>
          <a:xfrm>
            <a:off x="0" y="0"/>
            <a:ext cx="45738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p:nvPr/>
        </p:nvSpPr>
        <p:spPr>
          <a:xfrm>
            <a:off x="658875" y="571500"/>
            <a:ext cx="7809000" cy="4000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8"/>
          <p:cNvSpPr txBox="1">
            <a:spLocks noGrp="1"/>
          </p:cNvSpPr>
          <p:nvPr>
            <p:ph type="title"/>
          </p:nvPr>
        </p:nvSpPr>
        <p:spPr>
          <a:xfrm>
            <a:off x="667500" y="1676250"/>
            <a:ext cx="7809000" cy="8661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A6BFA5"/>
              </a:buClr>
              <a:buSzPts val="5000"/>
              <a:buFont typeface="Playfair Display"/>
              <a:buNone/>
              <a:defRPr sz="5000">
                <a:solidFill>
                  <a:srgbClr val="A6BFA5"/>
                </a:solidFill>
                <a:latin typeface="Playfair Display"/>
                <a:ea typeface="Playfair Display"/>
                <a:cs typeface="Playfair Display"/>
                <a:sym typeface="Playfair Display"/>
              </a:defRPr>
            </a:lvl1pPr>
            <a:lvl2pPr lvl="1" algn="ctr">
              <a:spcBef>
                <a:spcPts val="0"/>
              </a:spcBef>
              <a:spcAft>
                <a:spcPts val="0"/>
              </a:spcAft>
              <a:buClr>
                <a:srgbClr val="A6BFA5"/>
              </a:buClr>
              <a:buSzPts val="5000"/>
              <a:buFont typeface="Playfair Display"/>
              <a:buNone/>
              <a:defRPr sz="5000">
                <a:solidFill>
                  <a:srgbClr val="A6BFA5"/>
                </a:solidFill>
                <a:latin typeface="Playfair Display"/>
                <a:ea typeface="Playfair Display"/>
                <a:cs typeface="Playfair Display"/>
                <a:sym typeface="Playfair Display"/>
              </a:defRPr>
            </a:lvl2pPr>
            <a:lvl3pPr lvl="2" algn="ctr">
              <a:spcBef>
                <a:spcPts val="0"/>
              </a:spcBef>
              <a:spcAft>
                <a:spcPts val="0"/>
              </a:spcAft>
              <a:buClr>
                <a:srgbClr val="A6BFA5"/>
              </a:buClr>
              <a:buSzPts val="5000"/>
              <a:buFont typeface="Playfair Display"/>
              <a:buNone/>
              <a:defRPr sz="5000">
                <a:solidFill>
                  <a:srgbClr val="A6BFA5"/>
                </a:solidFill>
                <a:latin typeface="Playfair Display"/>
                <a:ea typeface="Playfair Display"/>
                <a:cs typeface="Playfair Display"/>
                <a:sym typeface="Playfair Display"/>
              </a:defRPr>
            </a:lvl3pPr>
            <a:lvl4pPr lvl="3" algn="ctr">
              <a:spcBef>
                <a:spcPts val="0"/>
              </a:spcBef>
              <a:spcAft>
                <a:spcPts val="0"/>
              </a:spcAft>
              <a:buClr>
                <a:srgbClr val="A6BFA5"/>
              </a:buClr>
              <a:buSzPts val="5000"/>
              <a:buFont typeface="Playfair Display"/>
              <a:buNone/>
              <a:defRPr sz="5000">
                <a:solidFill>
                  <a:srgbClr val="A6BFA5"/>
                </a:solidFill>
                <a:latin typeface="Playfair Display"/>
                <a:ea typeface="Playfair Display"/>
                <a:cs typeface="Playfair Display"/>
                <a:sym typeface="Playfair Display"/>
              </a:defRPr>
            </a:lvl4pPr>
            <a:lvl5pPr lvl="4" algn="ctr">
              <a:spcBef>
                <a:spcPts val="0"/>
              </a:spcBef>
              <a:spcAft>
                <a:spcPts val="0"/>
              </a:spcAft>
              <a:buClr>
                <a:srgbClr val="A6BFA5"/>
              </a:buClr>
              <a:buSzPts val="5000"/>
              <a:buFont typeface="Playfair Display"/>
              <a:buNone/>
              <a:defRPr sz="5000">
                <a:solidFill>
                  <a:srgbClr val="A6BFA5"/>
                </a:solidFill>
                <a:latin typeface="Playfair Display"/>
                <a:ea typeface="Playfair Display"/>
                <a:cs typeface="Playfair Display"/>
                <a:sym typeface="Playfair Display"/>
              </a:defRPr>
            </a:lvl5pPr>
            <a:lvl6pPr lvl="5" algn="ctr">
              <a:spcBef>
                <a:spcPts val="0"/>
              </a:spcBef>
              <a:spcAft>
                <a:spcPts val="0"/>
              </a:spcAft>
              <a:buClr>
                <a:srgbClr val="A6BFA5"/>
              </a:buClr>
              <a:buSzPts val="5000"/>
              <a:buFont typeface="Playfair Display"/>
              <a:buNone/>
              <a:defRPr sz="5000">
                <a:solidFill>
                  <a:srgbClr val="A6BFA5"/>
                </a:solidFill>
                <a:latin typeface="Playfair Display"/>
                <a:ea typeface="Playfair Display"/>
                <a:cs typeface="Playfair Display"/>
                <a:sym typeface="Playfair Display"/>
              </a:defRPr>
            </a:lvl6pPr>
            <a:lvl7pPr lvl="6" algn="ctr">
              <a:spcBef>
                <a:spcPts val="0"/>
              </a:spcBef>
              <a:spcAft>
                <a:spcPts val="0"/>
              </a:spcAft>
              <a:buClr>
                <a:srgbClr val="A6BFA5"/>
              </a:buClr>
              <a:buSzPts val="5000"/>
              <a:buFont typeface="Playfair Display"/>
              <a:buNone/>
              <a:defRPr sz="5000">
                <a:solidFill>
                  <a:srgbClr val="A6BFA5"/>
                </a:solidFill>
                <a:latin typeface="Playfair Display"/>
                <a:ea typeface="Playfair Display"/>
                <a:cs typeface="Playfair Display"/>
                <a:sym typeface="Playfair Display"/>
              </a:defRPr>
            </a:lvl7pPr>
            <a:lvl8pPr lvl="7" algn="ctr">
              <a:spcBef>
                <a:spcPts val="0"/>
              </a:spcBef>
              <a:spcAft>
                <a:spcPts val="0"/>
              </a:spcAft>
              <a:buClr>
                <a:srgbClr val="A6BFA5"/>
              </a:buClr>
              <a:buSzPts val="5000"/>
              <a:buFont typeface="Playfair Display"/>
              <a:buNone/>
              <a:defRPr sz="5000">
                <a:solidFill>
                  <a:srgbClr val="A6BFA5"/>
                </a:solidFill>
                <a:latin typeface="Playfair Display"/>
                <a:ea typeface="Playfair Display"/>
                <a:cs typeface="Playfair Display"/>
                <a:sym typeface="Playfair Display"/>
              </a:defRPr>
            </a:lvl8pPr>
            <a:lvl9pPr lvl="8" algn="ctr">
              <a:spcBef>
                <a:spcPts val="0"/>
              </a:spcBef>
              <a:spcAft>
                <a:spcPts val="0"/>
              </a:spcAft>
              <a:buClr>
                <a:srgbClr val="A6BFA5"/>
              </a:buClr>
              <a:buSzPts val="5000"/>
              <a:buFont typeface="Playfair Display"/>
              <a:buNone/>
              <a:defRPr sz="5000">
                <a:solidFill>
                  <a:srgbClr val="A6BFA5"/>
                </a:solidFill>
                <a:latin typeface="Playfair Display"/>
                <a:ea typeface="Playfair Display"/>
                <a:cs typeface="Playfair Display"/>
                <a:sym typeface="Playfair Display"/>
              </a:defRPr>
            </a:lvl9pPr>
          </a:lstStyle>
          <a:p>
            <a:endParaRPr/>
          </a:p>
        </p:txBody>
      </p:sp>
      <p:sp>
        <p:nvSpPr>
          <p:cNvPr id="38" name="Google Shape;38;p8"/>
          <p:cNvSpPr txBox="1">
            <a:spLocks noGrp="1"/>
          </p:cNvSpPr>
          <p:nvPr>
            <p:ph type="subTitle" idx="1"/>
          </p:nvPr>
        </p:nvSpPr>
        <p:spPr>
          <a:xfrm>
            <a:off x="663600" y="2733750"/>
            <a:ext cx="7809000" cy="733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1pPr>
            <a:lvl2pPr lvl="1" algn="ctr">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2pPr>
            <a:lvl3pPr lvl="2" algn="ctr">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3pPr>
            <a:lvl4pPr lvl="3" algn="ctr">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4pPr>
            <a:lvl5pPr lvl="4" algn="ctr">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5pPr>
            <a:lvl6pPr lvl="5" algn="ctr">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6pPr>
            <a:lvl7pPr lvl="6" algn="ctr">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7pPr>
            <a:lvl8pPr lvl="7" algn="ctr">
              <a:spcBef>
                <a:spcPts val="160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8pPr>
            <a:lvl9pPr lvl="8" algn="ctr">
              <a:spcBef>
                <a:spcPts val="1600"/>
              </a:spcBef>
              <a:spcAft>
                <a:spcPts val="1600"/>
              </a:spcAft>
              <a:buClr>
                <a:srgbClr val="000000"/>
              </a:buClr>
              <a:buSzPts val="1400"/>
              <a:buFont typeface="Montserrat"/>
              <a:buNone/>
              <a:defRPr>
                <a:solidFill>
                  <a:srgbClr val="000000"/>
                </a:solidFill>
                <a:latin typeface="Montserrat"/>
                <a:ea typeface="Montserrat"/>
                <a:cs typeface="Montserrat"/>
                <a:sym typeface="Montserrat"/>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2113988" y="868680"/>
            <a:ext cx="4915200" cy="640200"/>
          </a:xfrm>
          <a:prstGeom prst="rect">
            <a:avLst/>
          </a:prstGeom>
        </p:spPr>
        <p:txBody>
          <a:bodyPr spcFirstLastPara="1" wrap="square" lIns="91425" tIns="91425" rIns="91425" bIns="91425" anchor="t" anchorCtr="0">
            <a:noAutofit/>
          </a:bodyPr>
          <a:lstStyle>
            <a:lvl1pPr lvl="0">
              <a:spcBef>
                <a:spcPts val="0"/>
              </a:spcBef>
              <a:spcAft>
                <a:spcPts val="0"/>
              </a:spcAft>
              <a:buSzPts val="2400"/>
              <a:buFont typeface="Montserrat"/>
              <a:buNone/>
              <a:defRPr sz="2500" b="1">
                <a:solidFill>
                  <a:schemeClr val="lt1"/>
                </a:solidFill>
                <a:latin typeface="Playfair Display"/>
                <a:ea typeface="Playfair Display"/>
                <a:cs typeface="Playfair Display"/>
                <a:sym typeface="Playfair Display"/>
              </a:defRPr>
            </a:lvl1pPr>
            <a:lvl2pPr lvl="1">
              <a:spcBef>
                <a:spcPts val="0"/>
              </a:spcBef>
              <a:spcAft>
                <a:spcPts val="0"/>
              </a:spcAft>
              <a:buSzPts val="2100"/>
              <a:buFont typeface="Montserrat"/>
              <a:buNone/>
              <a:defRPr sz="2100" b="1">
                <a:latin typeface="Montserrat"/>
                <a:ea typeface="Montserrat"/>
                <a:cs typeface="Montserrat"/>
                <a:sym typeface="Montserrat"/>
              </a:defRPr>
            </a:lvl2pPr>
            <a:lvl3pPr lvl="2">
              <a:spcBef>
                <a:spcPts val="0"/>
              </a:spcBef>
              <a:spcAft>
                <a:spcPts val="0"/>
              </a:spcAft>
              <a:buSzPts val="2100"/>
              <a:buFont typeface="Montserrat"/>
              <a:buNone/>
              <a:defRPr sz="2100" b="1">
                <a:latin typeface="Montserrat"/>
                <a:ea typeface="Montserrat"/>
                <a:cs typeface="Montserrat"/>
                <a:sym typeface="Montserrat"/>
              </a:defRPr>
            </a:lvl3pPr>
            <a:lvl4pPr lvl="3">
              <a:spcBef>
                <a:spcPts val="0"/>
              </a:spcBef>
              <a:spcAft>
                <a:spcPts val="0"/>
              </a:spcAft>
              <a:buSzPts val="2100"/>
              <a:buFont typeface="Montserrat"/>
              <a:buNone/>
              <a:defRPr sz="2100" b="1">
                <a:latin typeface="Montserrat"/>
                <a:ea typeface="Montserrat"/>
                <a:cs typeface="Montserrat"/>
                <a:sym typeface="Montserrat"/>
              </a:defRPr>
            </a:lvl4pPr>
            <a:lvl5pPr lvl="4">
              <a:spcBef>
                <a:spcPts val="0"/>
              </a:spcBef>
              <a:spcAft>
                <a:spcPts val="0"/>
              </a:spcAft>
              <a:buSzPts val="2100"/>
              <a:buFont typeface="Montserrat"/>
              <a:buNone/>
              <a:defRPr sz="2100" b="1">
                <a:latin typeface="Montserrat"/>
                <a:ea typeface="Montserrat"/>
                <a:cs typeface="Montserrat"/>
                <a:sym typeface="Montserrat"/>
              </a:defRPr>
            </a:lvl5pPr>
            <a:lvl6pPr lvl="5">
              <a:spcBef>
                <a:spcPts val="0"/>
              </a:spcBef>
              <a:spcAft>
                <a:spcPts val="0"/>
              </a:spcAft>
              <a:buSzPts val="2100"/>
              <a:buFont typeface="Montserrat"/>
              <a:buNone/>
              <a:defRPr sz="2100" b="1">
                <a:latin typeface="Montserrat"/>
                <a:ea typeface="Montserrat"/>
                <a:cs typeface="Montserrat"/>
                <a:sym typeface="Montserrat"/>
              </a:defRPr>
            </a:lvl6pPr>
            <a:lvl7pPr lvl="6">
              <a:spcBef>
                <a:spcPts val="0"/>
              </a:spcBef>
              <a:spcAft>
                <a:spcPts val="0"/>
              </a:spcAft>
              <a:buSzPts val="2100"/>
              <a:buFont typeface="Montserrat"/>
              <a:buNone/>
              <a:defRPr sz="2100" b="1">
                <a:latin typeface="Montserrat"/>
                <a:ea typeface="Montserrat"/>
                <a:cs typeface="Montserrat"/>
                <a:sym typeface="Montserrat"/>
              </a:defRPr>
            </a:lvl7pPr>
            <a:lvl8pPr lvl="7">
              <a:spcBef>
                <a:spcPts val="0"/>
              </a:spcBef>
              <a:spcAft>
                <a:spcPts val="0"/>
              </a:spcAft>
              <a:buSzPts val="2100"/>
              <a:buFont typeface="Montserrat"/>
              <a:buNone/>
              <a:defRPr sz="2100" b="1">
                <a:latin typeface="Montserrat"/>
                <a:ea typeface="Montserrat"/>
                <a:cs typeface="Montserrat"/>
                <a:sym typeface="Montserrat"/>
              </a:defRPr>
            </a:lvl8pPr>
            <a:lvl9pPr lvl="8">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
        <p:nvSpPr>
          <p:cNvPr id="41" name="Google Shape;41;p9"/>
          <p:cNvSpPr txBox="1">
            <a:spLocks noGrp="1"/>
          </p:cNvSpPr>
          <p:nvPr>
            <p:ph type="body" idx="1"/>
          </p:nvPr>
        </p:nvSpPr>
        <p:spPr>
          <a:xfrm>
            <a:off x="2114813" y="1776153"/>
            <a:ext cx="4915200" cy="2803800"/>
          </a:xfrm>
          <a:prstGeom prst="rect">
            <a:avLst/>
          </a:prstGeom>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Char char="●"/>
              <a:defRPr sz="1400">
                <a:solidFill>
                  <a:schemeClr val="lt1"/>
                </a:solidFill>
              </a:defRPr>
            </a:lvl1pPr>
            <a:lvl2pPr marL="914400" lvl="1" indent="-292100">
              <a:spcBef>
                <a:spcPts val="1600"/>
              </a:spcBef>
              <a:spcAft>
                <a:spcPts val="0"/>
              </a:spcAft>
              <a:buClr>
                <a:schemeClr val="lt1"/>
              </a:buClr>
              <a:buSzPts val="1000"/>
              <a:buChar char="○"/>
              <a:defRPr sz="1000">
                <a:solidFill>
                  <a:schemeClr val="lt1"/>
                </a:solidFill>
              </a:defRPr>
            </a:lvl2pPr>
            <a:lvl3pPr marL="1371600" lvl="2" indent="-292100">
              <a:spcBef>
                <a:spcPts val="1600"/>
              </a:spcBef>
              <a:spcAft>
                <a:spcPts val="0"/>
              </a:spcAft>
              <a:buClr>
                <a:schemeClr val="lt1"/>
              </a:buClr>
              <a:buSzPts val="1000"/>
              <a:buChar char="■"/>
              <a:defRPr sz="1000">
                <a:solidFill>
                  <a:schemeClr val="lt1"/>
                </a:solidFill>
              </a:defRPr>
            </a:lvl3pPr>
            <a:lvl4pPr marL="1828800" lvl="3" indent="-292100">
              <a:spcBef>
                <a:spcPts val="1600"/>
              </a:spcBef>
              <a:spcAft>
                <a:spcPts val="0"/>
              </a:spcAft>
              <a:buClr>
                <a:schemeClr val="lt1"/>
              </a:buClr>
              <a:buSzPts val="1000"/>
              <a:buChar char="●"/>
              <a:defRPr sz="1000">
                <a:solidFill>
                  <a:schemeClr val="lt1"/>
                </a:solidFill>
              </a:defRPr>
            </a:lvl4pPr>
            <a:lvl5pPr marL="2286000" lvl="4" indent="-292100">
              <a:spcBef>
                <a:spcPts val="1600"/>
              </a:spcBef>
              <a:spcAft>
                <a:spcPts val="0"/>
              </a:spcAft>
              <a:buClr>
                <a:schemeClr val="lt1"/>
              </a:buClr>
              <a:buSzPts val="1000"/>
              <a:buChar char="○"/>
              <a:defRPr sz="1000">
                <a:solidFill>
                  <a:schemeClr val="lt1"/>
                </a:solidFill>
              </a:defRPr>
            </a:lvl5pPr>
            <a:lvl6pPr marL="2743200" lvl="5" indent="-292100">
              <a:spcBef>
                <a:spcPts val="1600"/>
              </a:spcBef>
              <a:spcAft>
                <a:spcPts val="0"/>
              </a:spcAft>
              <a:buClr>
                <a:schemeClr val="lt1"/>
              </a:buClr>
              <a:buSzPts val="1000"/>
              <a:buChar char="■"/>
              <a:defRPr sz="1000">
                <a:solidFill>
                  <a:schemeClr val="lt1"/>
                </a:solidFill>
              </a:defRPr>
            </a:lvl6pPr>
            <a:lvl7pPr marL="3200400" lvl="6" indent="-292100">
              <a:spcBef>
                <a:spcPts val="1600"/>
              </a:spcBef>
              <a:spcAft>
                <a:spcPts val="0"/>
              </a:spcAft>
              <a:buClr>
                <a:schemeClr val="lt1"/>
              </a:buClr>
              <a:buSzPts val="1000"/>
              <a:buChar char="●"/>
              <a:defRPr sz="1000">
                <a:solidFill>
                  <a:schemeClr val="lt1"/>
                </a:solidFill>
              </a:defRPr>
            </a:lvl7pPr>
            <a:lvl8pPr marL="3657600" lvl="7" indent="-292100">
              <a:spcBef>
                <a:spcPts val="1600"/>
              </a:spcBef>
              <a:spcAft>
                <a:spcPts val="0"/>
              </a:spcAft>
              <a:buClr>
                <a:schemeClr val="lt1"/>
              </a:buClr>
              <a:buSzPts val="1000"/>
              <a:buChar char="○"/>
              <a:defRPr sz="1000">
                <a:solidFill>
                  <a:schemeClr val="lt1"/>
                </a:solidFill>
              </a:defRPr>
            </a:lvl8pPr>
            <a:lvl9pPr marL="4114800" lvl="8" indent="-292100">
              <a:spcBef>
                <a:spcPts val="1600"/>
              </a:spcBef>
              <a:spcAft>
                <a:spcPts val="1600"/>
              </a:spcAft>
              <a:buClr>
                <a:schemeClr val="lt1"/>
              </a:buClr>
              <a:buSzPts val="1000"/>
              <a:buChar char="■"/>
              <a:defRPr sz="1000">
                <a:solidFill>
                  <a:schemeClr val="lt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5391900" y="2269200"/>
            <a:ext cx="3084600" cy="605100"/>
          </a:xfrm>
          <a:prstGeom prst="rect">
            <a:avLst/>
          </a:prstGeom>
        </p:spPr>
        <p:txBody>
          <a:bodyPr spcFirstLastPara="1" wrap="square" lIns="91425" tIns="91425" rIns="91425" bIns="91425" anchor="ctr" anchorCtr="0">
            <a:noAutofit/>
          </a:bodyPr>
          <a:lstStyle>
            <a:lvl1pPr marL="457200" lvl="0" indent="-228600" algn="r">
              <a:lnSpc>
                <a:spcPct val="100000"/>
              </a:lnSpc>
              <a:spcBef>
                <a:spcPts val="0"/>
              </a:spcBef>
              <a:spcAft>
                <a:spcPts val="0"/>
              </a:spcAft>
              <a:buClr>
                <a:srgbClr val="000000"/>
              </a:buClr>
              <a:buSzPts val="2100"/>
              <a:buFont typeface="Montserrat"/>
              <a:buNone/>
              <a:defRPr sz="2500" b="1">
                <a:solidFill>
                  <a:srgbClr val="000000"/>
                </a:solidFill>
                <a:latin typeface="Playfair Display"/>
                <a:ea typeface="Playfair Display"/>
                <a:cs typeface="Playfair Display"/>
                <a:sym typeface="Playfair Display"/>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67500" y="445025"/>
            <a:ext cx="7809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667500" y="1152475"/>
            <a:ext cx="78090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15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3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mailto:madden@Augsburg.edu" TargetMode="External"/><Relationship Id="rId2" Type="http://schemas.openxmlformats.org/officeDocument/2006/relationships/notesSlide" Target="../notesSlides/notesSlide33.xml"/><Relationship Id="rId1" Type="http://schemas.openxmlformats.org/officeDocument/2006/relationships/slideLayout" Target="../slideLayouts/slideLayout31.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5.xml"/><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6.xml"/><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22.jp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5.jp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45"/>
          <p:cNvSpPr txBox="1">
            <a:spLocks noGrp="1"/>
          </p:cNvSpPr>
          <p:nvPr>
            <p:ph type="ctrTitle"/>
          </p:nvPr>
        </p:nvSpPr>
        <p:spPr>
          <a:xfrm>
            <a:off x="4182500" y="1780800"/>
            <a:ext cx="4674000" cy="1581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FFFFF"/>
                </a:solidFill>
              </a:rPr>
              <a:t>Field Instructor Welcome &amp; Orientation</a:t>
            </a:r>
            <a:endParaRPr>
              <a:solidFill>
                <a:srgbClr val="FFFFFF"/>
              </a:solidFill>
            </a:endParaRPr>
          </a:p>
        </p:txBody>
      </p:sp>
      <p:sp>
        <p:nvSpPr>
          <p:cNvPr id="869" name="Google Shape;869;p45"/>
          <p:cNvSpPr txBox="1">
            <a:spLocks noGrp="1"/>
          </p:cNvSpPr>
          <p:nvPr>
            <p:ph type="subTitle" idx="1"/>
          </p:nvPr>
        </p:nvSpPr>
        <p:spPr>
          <a:xfrm>
            <a:off x="4572000" y="3438225"/>
            <a:ext cx="3904500" cy="51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FFFFFF"/>
                </a:solidFill>
              </a:rPr>
              <a:t>August 26, 2022</a:t>
            </a:r>
            <a:endParaRPr sz="1800">
              <a:solidFill>
                <a:srgbClr val="FFFFFF"/>
              </a:solidFill>
            </a:endParaRPr>
          </a:p>
        </p:txBody>
      </p:sp>
      <p:pic>
        <p:nvPicPr>
          <p:cNvPr id="870" name="Google Shape;870;p45"/>
          <p:cNvPicPr preferRelativeResize="0"/>
          <p:nvPr/>
        </p:nvPicPr>
        <p:blipFill>
          <a:blip r:embed="rId3">
            <a:alphaModFix/>
          </a:blip>
          <a:stretch>
            <a:fillRect/>
          </a:stretch>
        </p:blipFill>
        <p:spPr>
          <a:xfrm>
            <a:off x="217925" y="1410500"/>
            <a:ext cx="3409950" cy="1343025"/>
          </a:xfrm>
          <a:prstGeom prst="rect">
            <a:avLst/>
          </a:prstGeom>
          <a:noFill/>
          <a:ln>
            <a:noFill/>
          </a:ln>
        </p:spPr>
      </p:pic>
      <p:sp>
        <p:nvSpPr>
          <p:cNvPr id="871" name="Google Shape;871;p45"/>
          <p:cNvSpPr txBox="1"/>
          <p:nvPr/>
        </p:nvSpPr>
        <p:spPr>
          <a:xfrm>
            <a:off x="447725" y="2948525"/>
            <a:ext cx="3112500" cy="815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a:solidFill>
                  <a:srgbClr val="595959"/>
                </a:solidFill>
              </a:rPr>
              <a:t>Department of Social </a:t>
            </a:r>
            <a:r>
              <a:rPr lang="en" sz="2000" b="1">
                <a:solidFill>
                  <a:srgbClr val="595959"/>
                </a:solidFill>
              </a:rPr>
              <a:t>Work</a:t>
            </a:r>
            <a:endParaRPr sz="2000" b="1">
              <a:solidFill>
                <a:srgbClr val="59595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54"/>
          <p:cNvSpPr txBox="1">
            <a:spLocks noGrp="1"/>
          </p:cNvSpPr>
          <p:nvPr>
            <p:ph type="title"/>
          </p:nvPr>
        </p:nvSpPr>
        <p:spPr>
          <a:xfrm>
            <a:off x="667500" y="868680"/>
            <a:ext cx="7809000" cy="6402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SzPts val="4100"/>
              <a:buFont typeface="Arial"/>
              <a:buNone/>
            </a:pPr>
            <a:r>
              <a:rPr lang="en" sz="2800"/>
              <a:t>FIELD SEMINAR FACULTY - </a:t>
            </a:r>
            <a:endParaRPr sz="2800"/>
          </a:p>
          <a:p>
            <a:pPr marL="0" lvl="0" indent="0" algn="ctr" rtl="0">
              <a:spcBef>
                <a:spcPts val="0"/>
              </a:spcBef>
              <a:spcAft>
                <a:spcPts val="0"/>
              </a:spcAft>
              <a:buSzPts val="4100"/>
              <a:buFont typeface="Arial"/>
              <a:buNone/>
            </a:pPr>
            <a:r>
              <a:rPr lang="en" sz="2800"/>
              <a:t>MSW, CLINICAL SPECIALIZATION</a:t>
            </a:r>
            <a:endParaRPr sz="2800"/>
          </a:p>
          <a:p>
            <a:pPr marL="0" lvl="0" indent="0" algn="ctr" rtl="0">
              <a:lnSpc>
                <a:spcPct val="90000"/>
              </a:lnSpc>
              <a:spcBef>
                <a:spcPts val="0"/>
              </a:spcBef>
              <a:spcAft>
                <a:spcPts val="0"/>
              </a:spcAft>
              <a:buSzPts val="4100"/>
              <a:buFont typeface="Arial"/>
              <a:buNone/>
            </a:pPr>
            <a:endParaRPr/>
          </a:p>
        </p:txBody>
      </p:sp>
      <p:sp>
        <p:nvSpPr>
          <p:cNvPr id="952" name="Google Shape;952;p54"/>
          <p:cNvSpPr txBox="1"/>
          <p:nvPr/>
        </p:nvSpPr>
        <p:spPr>
          <a:xfrm>
            <a:off x="181213" y="1546388"/>
            <a:ext cx="1817700" cy="4773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100">
                <a:latin typeface="Open Sans"/>
                <a:ea typeface="Open Sans"/>
                <a:cs typeface="Open Sans"/>
                <a:sym typeface="Open Sans"/>
              </a:rPr>
              <a:t>Dr. Erin Sugrue, LICSW, </a:t>
            </a:r>
            <a:endParaRPr sz="1100">
              <a:latin typeface="Open Sans"/>
              <a:ea typeface="Open Sans"/>
              <a:cs typeface="Open Sans"/>
              <a:sym typeface="Open Sans"/>
            </a:endParaRPr>
          </a:p>
          <a:p>
            <a:pPr marL="0" lvl="0" indent="0" algn="l" rtl="0">
              <a:spcBef>
                <a:spcPts val="0"/>
              </a:spcBef>
              <a:spcAft>
                <a:spcPts val="0"/>
              </a:spcAft>
              <a:buNone/>
            </a:pPr>
            <a:endParaRPr sz="1100">
              <a:latin typeface="Open Sans"/>
              <a:ea typeface="Open Sans"/>
              <a:cs typeface="Open Sans"/>
              <a:sym typeface="Open Sans"/>
            </a:endParaRPr>
          </a:p>
        </p:txBody>
      </p:sp>
      <p:sp>
        <p:nvSpPr>
          <p:cNvPr id="953" name="Google Shape;953;p54"/>
          <p:cNvSpPr txBox="1"/>
          <p:nvPr/>
        </p:nvSpPr>
        <p:spPr>
          <a:xfrm>
            <a:off x="4556725" y="1677175"/>
            <a:ext cx="18177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100">
                <a:latin typeface="Open Sans"/>
                <a:ea typeface="Open Sans"/>
                <a:cs typeface="Open Sans"/>
                <a:sym typeface="Open Sans"/>
              </a:rPr>
              <a:t>Kelsey Place, LICSW</a:t>
            </a:r>
            <a:endParaRPr sz="1100">
              <a:latin typeface="Open Sans"/>
              <a:ea typeface="Open Sans"/>
              <a:cs typeface="Open Sans"/>
              <a:sym typeface="Open Sans"/>
            </a:endParaRPr>
          </a:p>
        </p:txBody>
      </p:sp>
      <p:sp>
        <p:nvSpPr>
          <p:cNvPr id="954" name="Google Shape;954;p54"/>
          <p:cNvSpPr txBox="1"/>
          <p:nvPr/>
        </p:nvSpPr>
        <p:spPr>
          <a:xfrm>
            <a:off x="2194925" y="1832600"/>
            <a:ext cx="18177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100">
                <a:latin typeface="Open Sans"/>
                <a:ea typeface="Open Sans"/>
                <a:cs typeface="Open Sans"/>
                <a:sym typeface="Open Sans"/>
              </a:rPr>
              <a:t>Dr.Johanna Reiter, LICSW </a:t>
            </a:r>
            <a:endParaRPr sz="1100">
              <a:latin typeface="Open Sans"/>
              <a:ea typeface="Open Sans"/>
              <a:cs typeface="Open Sans"/>
              <a:sym typeface="Open Sans"/>
            </a:endParaRPr>
          </a:p>
        </p:txBody>
      </p:sp>
      <p:sp>
        <p:nvSpPr>
          <p:cNvPr id="955" name="Google Shape;955;p54"/>
          <p:cNvSpPr txBox="1"/>
          <p:nvPr/>
        </p:nvSpPr>
        <p:spPr>
          <a:xfrm>
            <a:off x="6616351" y="2061200"/>
            <a:ext cx="19773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100">
                <a:latin typeface="Open Sans"/>
                <a:ea typeface="Open Sans"/>
                <a:cs typeface="Open Sans"/>
                <a:sym typeface="Open Sans"/>
              </a:rPr>
              <a:t>Karvee Kawalawu, LGSW</a:t>
            </a:r>
            <a:endParaRPr sz="1100">
              <a:latin typeface="Open Sans"/>
              <a:ea typeface="Open Sans"/>
              <a:cs typeface="Open Sans"/>
              <a:sym typeface="Open Sans"/>
            </a:endParaRPr>
          </a:p>
        </p:txBody>
      </p:sp>
      <p:pic>
        <p:nvPicPr>
          <p:cNvPr id="956" name="Google Shape;956;p54"/>
          <p:cNvPicPr preferRelativeResize="0"/>
          <p:nvPr/>
        </p:nvPicPr>
        <p:blipFill>
          <a:blip r:embed="rId3">
            <a:alphaModFix/>
          </a:blip>
          <a:stretch>
            <a:fillRect/>
          </a:stretch>
        </p:blipFill>
        <p:spPr>
          <a:xfrm>
            <a:off x="4513025" y="2153263"/>
            <a:ext cx="1617994" cy="1723219"/>
          </a:xfrm>
          <a:prstGeom prst="rect">
            <a:avLst/>
          </a:prstGeom>
          <a:noFill/>
          <a:ln>
            <a:noFill/>
          </a:ln>
        </p:spPr>
      </p:pic>
      <p:pic>
        <p:nvPicPr>
          <p:cNvPr id="957" name="Google Shape;957;p54"/>
          <p:cNvPicPr preferRelativeResize="0"/>
          <p:nvPr/>
        </p:nvPicPr>
        <p:blipFill>
          <a:blip r:embed="rId4">
            <a:alphaModFix/>
          </a:blip>
          <a:stretch>
            <a:fillRect/>
          </a:stretch>
        </p:blipFill>
        <p:spPr>
          <a:xfrm>
            <a:off x="6560748" y="2451550"/>
            <a:ext cx="1689600" cy="1967550"/>
          </a:xfrm>
          <a:prstGeom prst="rect">
            <a:avLst/>
          </a:prstGeom>
          <a:noFill/>
          <a:ln>
            <a:noFill/>
          </a:ln>
        </p:spPr>
      </p:pic>
      <p:pic>
        <p:nvPicPr>
          <p:cNvPr id="958" name="Google Shape;958;p54"/>
          <p:cNvPicPr preferRelativeResize="0"/>
          <p:nvPr/>
        </p:nvPicPr>
        <p:blipFill>
          <a:blip r:embed="rId5">
            <a:alphaModFix/>
          </a:blip>
          <a:stretch>
            <a:fillRect/>
          </a:stretch>
        </p:blipFill>
        <p:spPr>
          <a:xfrm>
            <a:off x="90875" y="2061200"/>
            <a:ext cx="1817699" cy="2102026"/>
          </a:xfrm>
          <a:prstGeom prst="rect">
            <a:avLst/>
          </a:prstGeom>
          <a:noFill/>
          <a:ln>
            <a:noFill/>
          </a:ln>
        </p:spPr>
      </p:pic>
      <p:pic>
        <p:nvPicPr>
          <p:cNvPr id="959" name="Google Shape;959;p54"/>
          <p:cNvPicPr preferRelativeResize="0"/>
          <p:nvPr/>
        </p:nvPicPr>
        <p:blipFill>
          <a:blip r:embed="rId6">
            <a:alphaModFix/>
          </a:blip>
          <a:stretch>
            <a:fillRect/>
          </a:stretch>
        </p:blipFill>
        <p:spPr>
          <a:xfrm>
            <a:off x="2408325" y="2381112"/>
            <a:ext cx="1489775" cy="207726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4" name="Google Shape;964;p55"/>
          <p:cNvSpPr txBox="1">
            <a:spLocks noGrp="1"/>
          </p:cNvSpPr>
          <p:nvPr>
            <p:ph type="title"/>
          </p:nvPr>
        </p:nvSpPr>
        <p:spPr>
          <a:xfrm>
            <a:off x="667500" y="868680"/>
            <a:ext cx="7809000" cy="640200"/>
          </a:xfrm>
          <a:prstGeom prst="rect">
            <a:avLst/>
          </a:prstGeom>
          <a:noFill/>
          <a:ln>
            <a:noFill/>
          </a:ln>
        </p:spPr>
        <p:txBody>
          <a:bodyPr spcFirstLastPara="1" wrap="square" lIns="68575" tIns="34275" rIns="68575" bIns="34275" anchor="ctr" anchorCtr="0">
            <a:normAutofit fontScale="90000"/>
          </a:bodyPr>
          <a:lstStyle/>
          <a:p>
            <a:pPr marL="0" lvl="0" indent="0" algn="ctr" rtl="0">
              <a:spcBef>
                <a:spcPts val="0"/>
              </a:spcBef>
              <a:spcAft>
                <a:spcPts val="0"/>
              </a:spcAft>
              <a:buSzPct val="164000"/>
              <a:buFont typeface="Arial"/>
              <a:buNone/>
            </a:pPr>
            <a:r>
              <a:rPr lang="en"/>
              <a:t>FIELD SEMINAR FACULTY - </a:t>
            </a:r>
            <a:endParaRPr/>
          </a:p>
          <a:p>
            <a:pPr marL="0" lvl="0" indent="0" algn="ctr" rtl="0">
              <a:spcBef>
                <a:spcPts val="0"/>
              </a:spcBef>
              <a:spcAft>
                <a:spcPts val="0"/>
              </a:spcAft>
              <a:buSzPct val="164000"/>
              <a:buFont typeface="Arial"/>
              <a:buNone/>
            </a:pPr>
            <a:r>
              <a:rPr lang="en"/>
              <a:t>MSW, MACRO SPECIALIZATION</a:t>
            </a:r>
            <a:endParaRPr/>
          </a:p>
          <a:p>
            <a:pPr marL="0" lvl="0" indent="0" algn="ctr" rtl="0">
              <a:lnSpc>
                <a:spcPct val="90000"/>
              </a:lnSpc>
              <a:spcBef>
                <a:spcPts val="0"/>
              </a:spcBef>
              <a:spcAft>
                <a:spcPts val="0"/>
              </a:spcAft>
              <a:buSzPct val="164000"/>
              <a:buFont typeface="Arial"/>
              <a:buNone/>
            </a:pPr>
            <a:endParaRPr/>
          </a:p>
        </p:txBody>
      </p:sp>
      <p:sp>
        <p:nvSpPr>
          <p:cNvPr id="965" name="Google Shape;965;p55"/>
          <p:cNvSpPr txBox="1"/>
          <p:nvPr/>
        </p:nvSpPr>
        <p:spPr>
          <a:xfrm>
            <a:off x="3367606" y="1508869"/>
            <a:ext cx="18177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100">
                <a:latin typeface="Open Sans"/>
                <a:ea typeface="Open Sans"/>
                <a:cs typeface="Open Sans"/>
                <a:sym typeface="Open Sans"/>
              </a:rPr>
              <a:t>Dr. Ankita Deka, LGSW</a:t>
            </a:r>
            <a:endParaRPr sz="1100">
              <a:latin typeface="Open Sans"/>
              <a:ea typeface="Open Sans"/>
              <a:cs typeface="Open Sans"/>
              <a:sym typeface="Open Sans"/>
            </a:endParaRPr>
          </a:p>
        </p:txBody>
      </p:sp>
      <p:pic>
        <p:nvPicPr>
          <p:cNvPr id="966" name="Google Shape;966;p55"/>
          <p:cNvPicPr preferRelativeResize="0"/>
          <p:nvPr/>
        </p:nvPicPr>
        <p:blipFill>
          <a:blip r:embed="rId3">
            <a:alphaModFix/>
          </a:blip>
          <a:stretch>
            <a:fillRect/>
          </a:stretch>
        </p:blipFill>
        <p:spPr>
          <a:xfrm>
            <a:off x="2926650" y="1900875"/>
            <a:ext cx="2686426" cy="277304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1" name="Google Shape;971;p56"/>
          <p:cNvSpPr txBox="1">
            <a:spLocks noGrp="1"/>
          </p:cNvSpPr>
          <p:nvPr>
            <p:ph type="title"/>
          </p:nvPr>
        </p:nvSpPr>
        <p:spPr>
          <a:xfrm>
            <a:off x="667500" y="571500"/>
            <a:ext cx="7809000" cy="4461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4100"/>
              <a:buFont typeface="Arial"/>
              <a:buNone/>
            </a:pPr>
            <a:r>
              <a:rPr lang="en" sz="3000">
                <a:solidFill>
                  <a:srgbClr val="212121"/>
                </a:solidFill>
              </a:rPr>
              <a:t>SMALL GROUP DISCUSSION</a:t>
            </a:r>
            <a:endParaRPr sz="3000">
              <a:solidFill>
                <a:srgbClr val="212121"/>
              </a:solidFill>
            </a:endParaRPr>
          </a:p>
        </p:txBody>
      </p:sp>
      <p:sp>
        <p:nvSpPr>
          <p:cNvPr id="972" name="Google Shape;972;p56"/>
          <p:cNvSpPr txBox="1">
            <a:spLocks noGrp="1"/>
          </p:cNvSpPr>
          <p:nvPr>
            <p:ph type="body" idx="1"/>
          </p:nvPr>
        </p:nvSpPr>
        <p:spPr>
          <a:xfrm>
            <a:off x="667500" y="1203425"/>
            <a:ext cx="8092800" cy="3560700"/>
          </a:xfrm>
          <a:prstGeom prst="rect">
            <a:avLst/>
          </a:prstGeom>
          <a:noFill/>
          <a:ln>
            <a:noFill/>
          </a:ln>
        </p:spPr>
        <p:txBody>
          <a:bodyPr spcFirstLastPara="1" wrap="square" lIns="68575" tIns="34275" rIns="68575" bIns="34275" anchor="t" anchorCtr="0">
            <a:normAutofit/>
          </a:bodyPr>
          <a:lstStyle/>
          <a:p>
            <a:pPr marL="139700" lvl="0" indent="-209550" algn="l" rtl="0">
              <a:lnSpc>
                <a:spcPct val="90000"/>
              </a:lnSpc>
              <a:spcBef>
                <a:spcPts val="0"/>
              </a:spcBef>
              <a:spcAft>
                <a:spcPts val="0"/>
              </a:spcAft>
              <a:buClr>
                <a:srgbClr val="F2F2F2"/>
              </a:buClr>
              <a:buSzPts val="2300"/>
              <a:buAutoNum type="arabicPeriod"/>
            </a:pPr>
            <a:r>
              <a:rPr lang="en" sz="2400" b="1">
                <a:solidFill>
                  <a:srgbClr val="F2F2F2"/>
                </a:solidFill>
              </a:rPr>
              <a:t>Your name, organizational affiliation.</a:t>
            </a:r>
            <a:endParaRPr sz="2400" b="1">
              <a:solidFill>
                <a:srgbClr val="F2F2F2"/>
              </a:solidFill>
            </a:endParaRPr>
          </a:p>
          <a:p>
            <a:pPr marL="139700" lvl="0" indent="-209550" algn="l" rtl="0">
              <a:lnSpc>
                <a:spcPct val="90000"/>
              </a:lnSpc>
              <a:spcBef>
                <a:spcPts val="900"/>
              </a:spcBef>
              <a:spcAft>
                <a:spcPts val="0"/>
              </a:spcAft>
              <a:buClr>
                <a:srgbClr val="F2F2F2"/>
              </a:buClr>
              <a:buSzPts val="2300"/>
              <a:buAutoNum type="arabicPeriod"/>
            </a:pPr>
            <a:r>
              <a:rPr lang="en" sz="2400" b="1">
                <a:solidFill>
                  <a:srgbClr val="F2F2F2"/>
                </a:solidFill>
              </a:rPr>
              <a:t>Your social work supervisory role</a:t>
            </a:r>
            <a:endParaRPr sz="2400" b="1">
              <a:solidFill>
                <a:srgbClr val="F2F2F2"/>
              </a:solidFill>
            </a:endParaRPr>
          </a:p>
          <a:p>
            <a:pPr marL="139700" lvl="0" indent="-209550" algn="l" rtl="0">
              <a:lnSpc>
                <a:spcPct val="90000"/>
              </a:lnSpc>
              <a:spcBef>
                <a:spcPts val="900"/>
              </a:spcBef>
              <a:spcAft>
                <a:spcPts val="0"/>
              </a:spcAft>
              <a:buClr>
                <a:srgbClr val="F2F2F2"/>
              </a:buClr>
              <a:buSzPts val="2300"/>
              <a:buAutoNum type="arabicPeriod"/>
            </a:pPr>
            <a:r>
              <a:rPr lang="en" sz="2400" b="1">
                <a:solidFill>
                  <a:srgbClr val="F2F2F2"/>
                </a:solidFill>
              </a:rPr>
              <a:t>What do you like about your role? If this is the first time you are supervising a social work intern, what are you looking forward to?</a:t>
            </a:r>
            <a:endParaRPr sz="2400" b="1">
              <a:solidFill>
                <a:srgbClr val="F2F2F2"/>
              </a:solidFill>
            </a:endParaRPr>
          </a:p>
          <a:p>
            <a:pPr marL="139700" lvl="0" indent="-209550" algn="l" rtl="0">
              <a:lnSpc>
                <a:spcPct val="90000"/>
              </a:lnSpc>
              <a:spcBef>
                <a:spcPts val="900"/>
              </a:spcBef>
              <a:spcAft>
                <a:spcPts val="1600"/>
              </a:spcAft>
              <a:buClr>
                <a:srgbClr val="F2F2F2"/>
              </a:buClr>
              <a:buSzPts val="2300"/>
              <a:buAutoNum type="arabicPeriod"/>
            </a:pPr>
            <a:r>
              <a:rPr lang="en" sz="2400" b="1">
                <a:solidFill>
                  <a:srgbClr val="F2F2F2"/>
                </a:solidFill>
              </a:rPr>
              <a:t>What do you think are some specific qualities of a good supervisor?</a:t>
            </a:r>
            <a:endParaRPr sz="2400" b="1">
              <a:solidFill>
                <a:srgbClr val="F2F2F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977" name="Google Shape;977;p57"/>
          <p:cNvSpPr txBox="1">
            <a:spLocks noGrp="1"/>
          </p:cNvSpPr>
          <p:nvPr>
            <p:ph type="title"/>
          </p:nvPr>
        </p:nvSpPr>
        <p:spPr>
          <a:xfrm>
            <a:off x="667500" y="2073825"/>
            <a:ext cx="7809000" cy="866100"/>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90000"/>
              </a:lnSpc>
              <a:spcBef>
                <a:spcPts val="0"/>
              </a:spcBef>
              <a:spcAft>
                <a:spcPts val="0"/>
              </a:spcAft>
              <a:buSzPct val="82000"/>
              <a:buFont typeface="Arial"/>
              <a:buNone/>
            </a:pPr>
            <a:r>
              <a:rPr lang="en">
                <a:solidFill>
                  <a:srgbClr val="325D79"/>
                </a:solidFill>
              </a:rPr>
              <a:t>SOCIAL WORK’S </a:t>
            </a:r>
            <a:endParaRPr>
              <a:solidFill>
                <a:srgbClr val="325D79"/>
              </a:solidFill>
            </a:endParaRPr>
          </a:p>
          <a:p>
            <a:pPr marL="0" lvl="0" indent="0" algn="ctr" rtl="0">
              <a:lnSpc>
                <a:spcPct val="90000"/>
              </a:lnSpc>
              <a:spcBef>
                <a:spcPts val="0"/>
              </a:spcBef>
              <a:spcAft>
                <a:spcPts val="0"/>
              </a:spcAft>
              <a:buSzPct val="82000"/>
              <a:buFont typeface="Arial"/>
              <a:buNone/>
            </a:pPr>
            <a:r>
              <a:rPr lang="en">
                <a:solidFill>
                  <a:srgbClr val="325D79"/>
                </a:solidFill>
              </a:rPr>
              <a:t>“SIGNATURE PEDAGOGY”</a:t>
            </a:r>
            <a:endParaRPr>
              <a:solidFill>
                <a:srgbClr val="325D79"/>
              </a:solidFill>
            </a:endParaRPr>
          </a:p>
        </p:txBody>
      </p:sp>
      <p:sp>
        <p:nvSpPr>
          <p:cNvPr id="978" name="Google Shape;978;p57" descr="SW Field Education | School of Social Work | Memorial University ..."/>
          <p:cNvSpPr/>
          <p:nvPr/>
        </p:nvSpPr>
        <p:spPr>
          <a:xfrm>
            <a:off x="0" y="0"/>
            <a:ext cx="3591900" cy="2286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979" name="Google Shape;979;p57" descr="SW Field Education | School of Social Work | Memorial University ..."/>
          <p:cNvSpPr/>
          <p:nvPr/>
        </p:nvSpPr>
        <p:spPr>
          <a:xfrm>
            <a:off x="0" y="0"/>
            <a:ext cx="228600" cy="2286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984" name="Google Shape;984;p58"/>
          <p:cNvSpPr txBox="1">
            <a:spLocks noGrp="1"/>
          </p:cNvSpPr>
          <p:nvPr>
            <p:ph type="title" idx="4294967295"/>
          </p:nvPr>
        </p:nvSpPr>
        <p:spPr>
          <a:xfrm>
            <a:off x="271287" y="0"/>
            <a:ext cx="8402700" cy="1207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4100"/>
              <a:buFont typeface="Arial"/>
              <a:buNone/>
            </a:pPr>
            <a:r>
              <a:rPr lang="en"/>
              <a:t>SOCIAL WORK’S “SIGNATURE PEDAGOGY”</a:t>
            </a:r>
            <a:endParaRPr/>
          </a:p>
        </p:txBody>
      </p:sp>
      <p:sp>
        <p:nvSpPr>
          <p:cNvPr id="985" name="Google Shape;985;p58"/>
          <p:cNvSpPr txBox="1">
            <a:spLocks noGrp="1"/>
          </p:cNvSpPr>
          <p:nvPr>
            <p:ph type="body" idx="4294967295"/>
          </p:nvPr>
        </p:nvSpPr>
        <p:spPr>
          <a:xfrm>
            <a:off x="111825" y="968800"/>
            <a:ext cx="8970000" cy="4040700"/>
          </a:xfrm>
          <a:prstGeom prst="rect">
            <a:avLst/>
          </a:prstGeom>
          <a:noFill/>
          <a:ln>
            <a:noFill/>
          </a:ln>
        </p:spPr>
        <p:txBody>
          <a:bodyPr spcFirstLastPara="1" wrap="square" lIns="68575" tIns="34275" rIns="68575" bIns="34275" anchor="t" anchorCtr="0">
            <a:normAutofit fontScale="85000" lnSpcReduction="20000"/>
          </a:bodyPr>
          <a:lstStyle/>
          <a:p>
            <a:pPr marL="139700" lvl="0" indent="-166052" algn="l" rtl="0">
              <a:lnSpc>
                <a:spcPct val="90000"/>
              </a:lnSpc>
              <a:spcBef>
                <a:spcPts val="0"/>
              </a:spcBef>
              <a:spcAft>
                <a:spcPts val="0"/>
              </a:spcAft>
              <a:buClr>
                <a:srgbClr val="38761D"/>
              </a:buClr>
              <a:buSzPct val="105555"/>
              <a:buChar char="●"/>
            </a:pPr>
            <a:r>
              <a:rPr lang="en" sz="1800" b="1">
                <a:solidFill>
                  <a:srgbClr val="38761D"/>
                </a:solidFill>
              </a:rPr>
              <a:t>Field education is an essential element of professional social work training.</a:t>
            </a:r>
            <a:endParaRPr sz="1800" b="1">
              <a:solidFill>
                <a:srgbClr val="38761D"/>
              </a:solidFill>
            </a:endParaRPr>
          </a:p>
          <a:p>
            <a:pPr marL="139700" lvl="0" indent="-166052" algn="l" rtl="0">
              <a:lnSpc>
                <a:spcPct val="100000"/>
              </a:lnSpc>
              <a:spcBef>
                <a:spcPts val="900"/>
              </a:spcBef>
              <a:spcAft>
                <a:spcPts val="0"/>
              </a:spcAft>
              <a:buClr>
                <a:srgbClr val="325D79"/>
              </a:buClr>
              <a:buSzPct val="105555"/>
              <a:buChar char="●"/>
            </a:pPr>
            <a:r>
              <a:rPr lang="en" sz="1800" b="1">
                <a:solidFill>
                  <a:srgbClr val="325D79"/>
                </a:solidFill>
              </a:rPr>
              <a:t>At Augsburg, students are required to complete the following number of hours in their practicum/internship:</a:t>
            </a:r>
            <a:endParaRPr sz="1800" b="1">
              <a:solidFill>
                <a:srgbClr val="325D79"/>
              </a:solidFill>
            </a:endParaRPr>
          </a:p>
          <a:p>
            <a:pPr marL="342900" lvl="1" indent="-139065" algn="l" rtl="0">
              <a:lnSpc>
                <a:spcPct val="100000"/>
              </a:lnSpc>
              <a:spcBef>
                <a:spcPts val="300"/>
              </a:spcBef>
              <a:spcAft>
                <a:spcPts val="0"/>
              </a:spcAft>
              <a:buClr>
                <a:srgbClr val="980000"/>
              </a:buClr>
              <a:buSzPct val="82352"/>
              <a:buChar char="○"/>
            </a:pPr>
            <a:r>
              <a:rPr lang="en" sz="1700" b="1">
                <a:solidFill>
                  <a:srgbClr val="980000"/>
                </a:solidFill>
              </a:rPr>
              <a:t>BSW Junior:  240 hours</a:t>
            </a:r>
            <a:endParaRPr sz="1700" b="1">
              <a:solidFill>
                <a:srgbClr val="980000"/>
              </a:solidFill>
            </a:endParaRPr>
          </a:p>
          <a:p>
            <a:pPr marL="342900" lvl="1" indent="-139065" algn="l" rtl="0">
              <a:lnSpc>
                <a:spcPct val="100000"/>
              </a:lnSpc>
              <a:spcBef>
                <a:spcPts val="500"/>
              </a:spcBef>
              <a:spcAft>
                <a:spcPts val="0"/>
              </a:spcAft>
              <a:buClr>
                <a:schemeClr val="accent5"/>
              </a:buClr>
              <a:buSzPct val="82352"/>
              <a:buChar char="○"/>
            </a:pPr>
            <a:r>
              <a:rPr lang="en" sz="1700" b="1">
                <a:solidFill>
                  <a:schemeClr val="accent5"/>
                </a:solidFill>
              </a:rPr>
              <a:t>BSW Senior:  240 hours</a:t>
            </a:r>
            <a:endParaRPr sz="1700" b="1">
              <a:solidFill>
                <a:schemeClr val="accent5"/>
              </a:solidFill>
            </a:endParaRPr>
          </a:p>
          <a:p>
            <a:pPr marL="342900" lvl="1" indent="-139065" algn="l" rtl="0">
              <a:lnSpc>
                <a:spcPct val="100000"/>
              </a:lnSpc>
              <a:spcBef>
                <a:spcPts val="500"/>
              </a:spcBef>
              <a:spcAft>
                <a:spcPts val="0"/>
              </a:spcAft>
              <a:buClr>
                <a:srgbClr val="325D79"/>
              </a:buClr>
              <a:buSzPct val="82352"/>
              <a:buChar char="○"/>
            </a:pPr>
            <a:r>
              <a:rPr lang="en" sz="1700" b="1">
                <a:solidFill>
                  <a:srgbClr val="325D79"/>
                </a:solidFill>
              </a:rPr>
              <a:t>MSW Generalist:  420 hours</a:t>
            </a:r>
            <a:endParaRPr sz="1700" b="1">
              <a:solidFill>
                <a:srgbClr val="325D79"/>
              </a:solidFill>
            </a:endParaRPr>
          </a:p>
          <a:p>
            <a:pPr marL="342900" lvl="1" indent="-139065" algn="l" rtl="0">
              <a:lnSpc>
                <a:spcPct val="100000"/>
              </a:lnSpc>
              <a:spcBef>
                <a:spcPts val="500"/>
              </a:spcBef>
              <a:spcAft>
                <a:spcPts val="0"/>
              </a:spcAft>
              <a:buClr>
                <a:srgbClr val="212121"/>
              </a:buClr>
              <a:buSzPct val="82352"/>
              <a:buChar char="○"/>
            </a:pPr>
            <a:r>
              <a:rPr lang="en" sz="1700" b="1">
                <a:solidFill>
                  <a:srgbClr val="212121"/>
                </a:solidFill>
              </a:rPr>
              <a:t>MSW Specialization:  500 hours</a:t>
            </a:r>
            <a:endParaRPr sz="1700" b="1">
              <a:solidFill>
                <a:srgbClr val="212121"/>
              </a:solidFill>
            </a:endParaRPr>
          </a:p>
          <a:p>
            <a:pPr marL="342900" lvl="1" indent="-155257" algn="l" rtl="0">
              <a:lnSpc>
                <a:spcPct val="100000"/>
              </a:lnSpc>
              <a:spcBef>
                <a:spcPts val="500"/>
              </a:spcBef>
              <a:spcAft>
                <a:spcPts val="0"/>
              </a:spcAft>
              <a:buClr>
                <a:srgbClr val="980000"/>
              </a:buClr>
              <a:buSzPct val="100000"/>
              <a:buChar char="○"/>
            </a:pPr>
            <a:r>
              <a:rPr lang="en" sz="1700" b="1">
                <a:solidFill>
                  <a:srgbClr val="980000"/>
                </a:solidFill>
              </a:rPr>
              <a:t>These are MINIMUM requirements</a:t>
            </a:r>
            <a:endParaRPr sz="1700" b="1">
              <a:solidFill>
                <a:srgbClr val="980000"/>
              </a:solidFill>
            </a:endParaRPr>
          </a:p>
          <a:p>
            <a:pPr marL="0" lvl="0" indent="0" algn="l" rtl="0">
              <a:lnSpc>
                <a:spcPct val="90000"/>
              </a:lnSpc>
              <a:spcBef>
                <a:spcPts val="500"/>
              </a:spcBef>
              <a:spcAft>
                <a:spcPts val="0"/>
              </a:spcAft>
              <a:buNone/>
            </a:pPr>
            <a:endParaRPr b="1">
              <a:solidFill>
                <a:srgbClr val="980000"/>
              </a:solidFill>
            </a:endParaRPr>
          </a:p>
          <a:p>
            <a:pPr marL="342900" lvl="0" indent="-273050" algn="l" rtl="0">
              <a:lnSpc>
                <a:spcPct val="100000"/>
              </a:lnSpc>
              <a:spcBef>
                <a:spcPts val="500"/>
              </a:spcBef>
              <a:spcAft>
                <a:spcPts val="0"/>
              </a:spcAft>
              <a:buClr>
                <a:srgbClr val="1F497D"/>
              </a:buClr>
              <a:buSzPct val="117647"/>
              <a:buChar char="●"/>
            </a:pPr>
            <a:r>
              <a:rPr lang="en" sz="1700" b="1">
                <a:solidFill>
                  <a:srgbClr val="1F497D"/>
                </a:solidFill>
              </a:rPr>
              <a:t>MSW students: MAX of 24 hours/week</a:t>
            </a:r>
            <a:endParaRPr sz="1700" b="1">
              <a:solidFill>
                <a:srgbClr val="1F497D"/>
              </a:solidFill>
            </a:endParaRPr>
          </a:p>
          <a:p>
            <a:pPr marL="342900" lvl="0" indent="-256857" algn="l" rtl="0">
              <a:lnSpc>
                <a:spcPct val="100000"/>
              </a:lnSpc>
              <a:spcBef>
                <a:spcPts val="0"/>
              </a:spcBef>
              <a:spcAft>
                <a:spcPts val="0"/>
              </a:spcAft>
              <a:buClr>
                <a:srgbClr val="1F497D"/>
              </a:buClr>
              <a:buSzPct val="100000"/>
              <a:buChar char="●"/>
            </a:pPr>
            <a:r>
              <a:rPr lang="en" sz="1700" b="1">
                <a:solidFill>
                  <a:srgbClr val="1F497D"/>
                </a:solidFill>
              </a:rPr>
              <a:t>BSW students: Typically work 10-12 hours/week</a:t>
            </a:r>
            <a:endParaRPr sz="1700" b="1">
              <a:solidFill>
                <a:srgbClr val="1F497D"/>
              </a:solidFill>
            </a:endParaRPr>
          </a:p>
          <a:p>
            <a:pPr marL="0" lvl="0" indent="0" algn="l" rtl="0">
              <a:lnSpc>
                <a:spcPct val="100000"/>
              </a:lnSpc>
              <a:spcBef>
                <a:spcPts val="500"/>
              </a:spcBef>
              <a:spcAft>
                <a:spcPts val="0"/>
              </a:spcAft>
              <a:buNone/>
            </a:pPr>
            <a:endParaRPr sz="1700" b="1">
              <a:solidFill>
                <a:srgbClr val="1F497D"/>
              </a:solidFill>
            </a:endParaRPr>
          </a:p>
          <a:p>
            <a:pPr marL="342900" lvl="0" indent="-273050" algn="l" rtl="0">
              <a:lnSpc>
                <a:spcPct val="100000"/>
              </a:lnSpc>
              <a:spcBef>
                <a:spcPts val="500"/>
              </a:spcBef>
              <a:spcAft>
                <a:spcPts val="0"/>
              </a:spcAft>
              <a:buClr>
                <a:srgbClr val="980000"/>
              </a:buClr>
              <a:buSzPct val="111111"/>
              <a:buChar char="●"/>
            </a:pPr>
            <a:r>
              <a:rPr lang="en" sz="1800" b="1">
                <a:solidFill>
                  <a:srgbClr val="980000"/>
                </a:solidFill>
              </a:rPr>
              <a:t>Students may not finish their internship earlier than the last two weeks of the spring semester (end of April).</a:t>
            </a:r>
            <a:endParaRPr sz="1800" b="1">
              <a:solidFill>
                <a:srgbClr val="980000"/>
              </a:solidFill>
            </a:endParaRPr>
          </a:p>
          <a:p>
            <a:pPr marL="342900" lvl="0" indent="0" algn="l" rtl="0">
              <a:lnSpc>
                <a:spcPct val="100000"/>
              </a:lnSpc>
              <a:spcBef>
                <a:spcPts val="500"/>
              </a:spcBef>
              <a:spcAft>
                <a:spcPts val="0"/>
              </a:spcAft>
              <a:buNone/>
            </a:pPr>
            <a:endParaRPr>
              <a:solidFill>
                <a:srgbClr val="980000"/>
              </a:solidFill>
            </a:endParaRPr>
          </a:p>
          <a:p>
            <a:pPr marL="342900" lvl="0" indent="-256857" algn="l" rtl="0">
              <a:lnSpc>
                <a:spcPct val="90000"/>
              </a:lnSpc>
              <a:spcBef>
                <a:spcPts val="500"/>
              </a:spcBef>
              <a:spcAft>
                <a:spcPts val="0"/>
              </a:spcAft>
              <a:buClr>
                <a:srgbClr val="38761D"/>
              </a:buClr>
              <a:buSzPct val="100000"/>
              <a:buChar char="●"/>
            </a:pPr>
            <a:r>
              <a:rPr lang="en" sz="1700" b="1">
                <a:solidFill>
                  <a:srgbClr val="38761D"/>
                </a:solidFill>
              </a:rPr>
              <a:t>MSW students with Advanced Standing (BSW from an accredited program) need only the Specialist practicum.</a:t>
            </a:r>
            <a:endParaRPr sz="1700" b="1">
              <a:solidFill>
                <a:srgbClr val="38761D"/>
              </a:solidFill>
            </a:endParaRPr>
          </a:p>
        </p:txBody>
      </p:sp>
      <p:pic>
        <p:nvPicPr>
          <p:cNvPr id="986" name="Google Shape;986;p58"/>
          <p:cNvPicPr preferRelativeResize="0"/>
          <p:nvPr/>
        </p:nvPicPr>
        <p:blipFill rotWithShape="1">
          <a:blip r:embed="rId3">
            <a:alphaModFix/>
          </a:blip>
          <a:srcRect/>
          <a:stretch/>
        </p:blipFill>
        <p:spPr>
          <a:xfrm>
            <a:off x="6445118" y="1743075"/>
            <a:ext cx="2228850" cy="16573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1" name="Google Shape;991;p59"/>
          <p:cNvSpPr txBox="1">
            <a:spLocks noGrp="1"/>
          </p:cNvSpPr>
          <p:nvPr>
            <p:ph type="title"/>
          </p:nvPr>
        </p:nvSpPr>
        <p:spPr>
          <a:xfrm>
            <a:off x="417200" y="127425"/>
            <a:ext cx="7543800" cy="8664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4100"/>
              <a:buFont typeface="Arial"/>
              <a:buNone/>
            </a:pPr>
            <a:r>
              <a:rPr lang="en"/>
              <a:t>WHO’S WHO?</a:t>
            </a:r>
            <a:endParaRPr/>
          </a:p>
        </p:txBody>
      </p:sp>
      <p:sp>
        <p:nvSpPr>
          <p:cNvPr id="992" name="Google Shape;992;p59"/>
          <p:cNvSpPr txBox="1">
            <a:spLocks noGrp="1"/>
          </p:cNvSpPr>
          <p:nvPr>
            <p:ph type="body" idx="1"/>
          </p:nvPr>
        </p:nvSpPr>
        <p:spPr>
          <a:xfrm>
            <a:off x="603600" y="1118925"/>
            <a:ext cx="7931700" cy="3751200"/>
          </a:xfrm>
          <a:prstGeom prst="rect">
            <a:avLst/>
          </a:prstGeom>
          <a:noFill/>
          <a:ln>
            <a:noFill/>
          </a:ln>
        </p:spPr>
        <p:txBody>
          <a:bodyPr spcFirstLastPara="1" wrap="square" lIns="68575" tIns="34275" rIns="68575" bIns="34275" anchor="t" anchorCtr="0">
            <a:noAutofit/>
          </a:bodyPr>
          <a:lstStyle/>
          <a:p>
            <a:pPr marL="139700" lvl="0" indent="-165100" algn="l" rtl="0">
              <a:lnSpc>
                <a:spcPct val="90000"/>
              </a:lnSpc>
              <a:spcBef>
                <a:spcPts val="0"/>
              </a:spcBef>
              <a:spcAft>
                <a:spcPts val="0"/>
              </a:spcAft>
              <a:buSzPts val="1600"/>
              <a:buChar char="●"/>
            </a:pPr>
            <a:r>
              <a:rPr lang="en" sz="1700" b="1" u="sng">
                <a:solidFill>
                  <a:srgbClr val="325D79"/>
                </a:solidFill>
              </a:rPr>
              <a:t>Field instructor</a:t>
            </a:r>
            <a:r>
              <a:rPr lang="en" sz="1700" u="sng">
                <a:solidFill>
                  <a:srgbClr val="325D79"/>
                </a:solidFill>
              </a:rPr>
              <a:t>:</a:t>
            </a:r>
            <a:r>
              <a:rPr lang="en" sz="1700">
                <a:solidFill>
                  <a:srgbClr val="325D79"/>
                </a:solidFill>
              </a:rPr>
              <a:t> </a:t>
            </a:r>
            <a:r>
              <a:rPr lang="en" sz="1700"/>
              <a:t> </a:t>
            </a:r>
            <a:r>
              <a:rPr lang="en" sz="1700">
                <a:solidFill>
                  <a:srgbClr val="325D79"/>
                </a:solidFill>
              </a:rPr>
              <a:t>A licensed social worker with a degree from an accredited program, who provides a student with one hour of supervision per week for the duration of the student’s practicum.</a:t>
            </a:r>
            <a:endParaRPr sz="1700">
              <a:solidFill>
                <a:srgbClr val="325D79"/>
              </a:solidFill>
            </a:endParaRPr>
          </a:p>
          <a:p>
            <a:pPr marL="139700" lvl="0" indent="0" algn="l" rtl="0">
              <a:lnSpc>
                <a:spcPct val="90000"/>
              </a:lnSpc>
              <a:spcBef>
                <a:spcPts val="0"/>
              </a:spcBef>
              <a:spcAft>
                <a:spcPts val="0"/>
              </a:spcAft>
              <a:buNone/>
            </a:pPr>
            <a:endParaRPr sz="1700">
              <a:solidFill>
                <a:srgbClr val="325D79"/>
              </a:solidFill>
            </a:endParaRPr>
          </a:p>
          <a:p>
            <a:pPr marL="342900" lvl="1" indent="-152400" algn="l" rtl="0">
              <a:lnSpc>
                <a:spcPct val="90000"/>
              </a:lnSpc>
              <a:spcBef>
                <a:spcPts val="300"/>
              </a:spcBef>
              <a:spcAft>
                <a:spcPts val="0"/>
              </a:spcAft>
              <a:buSzPts val="1400"/>
              <a:buChar char="○"/>
            </a:pPr>
            <a:r>
              <a:rPr lang="en" sz="1700" b="1">
                <a:solidFill>
                  <a:srgbClr val="1C5F6F"/>
                </a:solidFill>
              </a:rPr>
              <a:t>MSW Field Instructor</a:t>
            </a:r>
            <a:r>
              <a:rPr lang="en" sz="1700">
                <a:solidFill>
                  <a:srgbClr val="1C5F6F"/>
                </a:solidFill>
              </a:rPr>
              <a:t>:</a:t>
            </a:r>
            <a:r>
              <a:rPr lang="en" sz="1700">
                <a:solidFill>
                  <a:schemeClr val="dk2"/>
                </a:solidFill>
              </a:rPr>
              <a:t>  </a:t>
            </a:r>
            <a:r>
              <a:rPr lang="en" sz="1700">
                <a:solidFill>
                  <a:srgbClr val="3C8DA0"/>
                </a:solidFill>
              </a:rPr>
              <a:t>Licensed MSW with 2 or more years’ experience.</a:t>
            </a:r>
            <a:endParaRPr sz="1700">
              <a:solidFill>
                <a:srgbClr val="3C8DA0"/>
              </a:solidFill>
            </a:endParaRPr>
          </a:p>
          <a:p>
            <a:pPr marL="342900" lvl="1" indent="-152400" algn="l" rtl="0">
              <a:lnSpc>
                <a:spcPct val="90000"/>
              </a:lnSpc>
              <a:spcBef>
                <a:spcPts val="500"/>
              </a:spcBef>
              <a:spcAft>
                <a:spcPts val="0"/>
              </a:spcAft>
              <a:buClr>
                <a:srgbClr val="3C8DA0"/>
              </a:buClr>
              <a:buSzPts val="1400"/>
              <a:buChar char="○"/>
            </a:pPr>
            <a:r>
              <a:rPr lang="en" sz="1700" b="1">
                <a:solidFill>
                  <a:srgbClr val="3C8DA0"/>
                </a:solidFill>
              </a:rPr>
              <a:t>BSW Field Instructor</a:t>
            </a:r>
            <a:r>
              <a:rPr lang="en" sz="1700">
                <a:solidFill>
                  <a:srgbClr val="3C8DA0"/>
                </a:solidFill>
              </a:rPr>
              <a:t>:  Licensed BSW with 3 or more years’ experience. Licensed MSW with 2 or more years’ experience.</a:t>
            </a:r>
            <a:endParaRPr sz="1700">
              <a:solidFill>
                <a:srgbClr val="3C8DA0"/>
              </a:solidFill>
            </a:endParaRPr>
          </a:p>
          <a:p>
            <a:pPr marL="0" lvl="0" indent="0" algn="l" rtl="0">
              <a:lnSpc>
                <a:spcPct val="90000"/>
              </a:lnSpc>
              <a:spcBef>
                <a:spcPts val="500"/>
              </a:spcBef>
              <a:spcAft>
                <a:spcPts val="0"/>
              </a:spcAft>
              <a:buNone/>
            </a:pPr>
            <a:endParaRPr sz="1700">
              <a:solidFill>
                <a:srgbClr val="3C8DA0"/>
              </a:solidFill>
            </a:endParaRPr>
          </a:p>
          <a:p>
            <a:pPr marL="139700" lvl="0" indent="-165100" algn="l" rtl="0">
              <a:lnSpc>
                <a:spcPct val="90000"/>
              </a:lnSpc>
              <a:spcBef>
                <a:spcPts val="1100"/>
              </a:spcBef>
              <a:spcAft>
                <a:spcPts val="1600"/>
              </a:spcAft>
              <a:buSzPts val="1600"/>
              <a:buChar char="●"/>
            </a:pPr>
            <a:r>
              <a:rPr lang="en" sz="1700" b="1" u="sng">
                <a:solidFill>
                  <a:srgbClr val="980000"/>
                </a:solidFill>
              </a:rPr>
              <a:t>Task supervisor</a:t>
            </a:r>
            <a:r>
              <a:rPr lang="en" sz="1700" b="1">
                <a:solidFill>
                  <a:srgbClr val="980000"/>
                </a:solidFill>
              </a:rPr>
              <a:t> </a:t>
            </a:r>
            <a:r>
              <a:rPr lang="en" sz="1700">
                <a:solidFill>
                  <a:srgbClr val="980000"/>
                </a:solidFill>
              </a:rPr>
              <a:t>(optional):</a:t>
            </a:r>
            <a:r>
              <a:rPr lang="en" sz="1700"/>
              <a:t>  </a:t>
            </a:r>
            <a:r>
              <a:rPr lang="en" sz="1700">
                <a:solidFill>
                  <a:srgbClr val="980000"/>
                </a:solidFill>
              </a:rPr>
              <a:t>On-site staff who supervises a student for no more than two of the four required hours per month.  Does not need a social work degree or licensure (must have relevant education), as long as there is a field instructor who meets criteria.</a:t>
            </a:r>
            <a:endParaRPr sz="1700">
              <a:solidFill>
                <a:srgbClr val="98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Google Shape;997;p60"/>
          <p:cNvSpPr txBox="1">
            <a:spLocks noGrp="1"/>
          </p:cNvSpPr>
          <p:nvPr>
            <p:ph type="title"/>
          </p:nvPr>
        </p:nvSpPr>
        <p:spPr>
          <a:xfrm>
            <a:off x="516636" y="276499"/>
            <a:ext cx="7543800" cy="1206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4100"/>
              <a:buFont typeface="Arial"/>
              <a:buNone/>
            </a:pPr>
            <a:r>
              <a:rPr lang="en"/>
              <a:t>MORE WHO’S WHO?</a:t>
            </a:r>
            <a:endParaRPr/>
          </a:p>
        </p:txBody>
      </p:sp>
      <p:sp>
        <p:nvSpPr>
          <p:cNvPr id="998" name="Google Shape;998;p60"/>
          <p:cNvSpPr txBox="1">
            <a:spLocks noGrp="1"/>
          </p:cNvSpPr>
          <p:nvPr>
            <p:ph type="body" idx="1"/>
          </p:nvPr>
        </p:nvSpPr>
        <p:spPr>
          <a:xfrm>
            <a:off x="583925" y="1591050"/>
            <a:ext cx="8047800" cy="3038100"/>
          </a:xfrm>
          <a:prstGeom prst="rect">
            <a:avLst/>
          </a:prstGeom>
          <a:noFill/>
          <a:ln>
            <a:noFill/>
          </a:ln>
        </p:spPr>
        <p:txBody>
          <a:bodyPr spcFirstLastPara="1" wrap="square" lIns="68575" tIns="34275" rIns="68575" bIns="34275" anchor="t" anchorCtr="0">
            <a:normAutofit/>
          </a:bodyPr>
          <a:lstStyle/>
          <a:p>
            <a:pPr marL="139700" lvl="0" indent="-171450" algn="l" rtl="0">
              <a:lnSpc>
                <a:spcPct val="90000"/>
              </a:lnSpc>
              <a:spcBef>
                <a:spcPts val="0"/>
              </a:spcBef>
              <a:spcAft>
                <a:spcPts val="0"/>
              </a:spcAft>
              <a:buSzPts val="1700"/>
              <a:buChar char="●"/>
            </a:pPr>
            <a:r>
              <a:rPr lang="en" sz="1800" b="1">
                <a:solidFill>
                  <a:srgbClr val="1F497D"/>
                </a:solidFill>
              </a:rPr>
              <a:t>Field </a:t>
            </a:r>
            <a:r>
              <a:rPr lang="en" b="1">
                <a:solidFill>
                  <a:srgbClr val="1F497D"/>
                </a:solidFill>
              </a:rPr>
              <a:t>Directors</a:t>
            </a:r>
            <a:r>
              <a:rPr lang="en" sz="1800"/>
              <a:t>:  </a:t>
            </a:r>
            <a:r>
              <a:rPr lang="en" sz="1800">
                <a:solidFill>
                  <a:srgbClr val="1F497D"/>
                </a:solidFill>
              </a:rPr>
              <a:t>These are the faculty who lead and coordinate the BSW field education and MSW field education programs.</a:t>
            </a:r>
            <a:endParaRPr sz="1800">
              <a:solidFill>
                <a:srgbClr val="1F497D"/>
              </a:solidFill>
            </a:endParaRPr>
          </a:p>
          <a:p>
            <a:pPr marL="342900" lvl="1" indent="-158750" algn="l" rtl="0">
              <a:lnSpc>
                <a:spcPct val="90000"/>
              </a:lnSpc>
              <a:spcBef>
                <a:spcPts val="300"/>
              </a:spcBef>
              <a:spcAft>
                <a:spcPts val="0"/>
              </a:spcAft>
              <a:buClr>
                <a:srgbClr val="3C8DA0"/>
              </a:buClr>
              <a:buSzPts val="1500"/>
              <a:buChar char="○"/>
            </a:pPr>
            <a:r>
              <a:rPr lang="en" sz="1800">
                <a:solidFill>
                  <a:srgbClr val="3C8DA0"/>
                </a:solidFill>
              </a:rPr>
              <a:t>BSW Field Director:  Dr. Kao Nou Moua</a:t>
            </a:r>
            <a:endParaRPr sz="1800">
              <a:solidFill>
                <a:srgbClr val="3C8DA0"/>
              </a:solidFill>
            </a:endParaRPr>
          </a:p>
          <a:p>
            <a:pPr marL="342900" lvl="1" indent="-158750" algn="l" rtl="0">
              <a:lnSpc>
                <a:spcPct val="90000"/>
              </a:lnSpc>
              <a:spcBef>
                <a:spcPts val="500"/>
              </a:spcBef>
              <a:spcAft>
                <a:spcPts val="0"/>
              </a:spcAft>
              <a:buClr>
                <a:srgbClr val="325D79"/>
              </a:buClr>
              <a:buSzPts val="1500"/>
              <a:buChar char="○"/>
            </a:pPr>
            <a:r>
              <a:rPr lang="en" sz="1800">
                <a:solidFill>
                  <a:srgbClr val="325D79"/>
                </a:solidFill>
              </a:rPr>
              <a:t>MSW Field Director:  Dr. Erin Sugrue</a:t>
            </a:r>
            <a:endParaRPr sz="1800">
              <a:solidFill>
                <a:srgbClr val="325D79"/>
              </a:solidFill>
            </a:endParaRPr>
          </a:p>
          <a:p>
            <a:pPr marL="342900" lvl="1" indent="-63500" algn="l" rtl="0">
              <a:lnSpc>
                <a:spcPct val="90000"/>
              </a:lnSpc>
              <a:spcBef>
                <a:spcPts val="500"/>
              </a:spcBef>
              <a:spcAft>
                <a:spcPts val="0"/>
              </a:spcAft>
              <a:buSzPts val="1100"/>
              <a:buNone/>
            </a:pPr>
            <a:endParaRPr sz="1800" b="1"/>
          </a:p>
          <a:p>
            <a:pPr marL="457200" lvl="0" indent="-323850" algn="l" rtl="0">
              <a:lnSpc>
                <a:spcPct val="90000"/>
              </a:lnSpc>
              <a:spcBef>
                <a:spcPts val="500"/>
              </a:spcBef>
              <a:spcAft>
                <a:spcPts val="0"/>
              </a:spcAft>
              <a:buSzPts val="1500"/>
              <a:buChar char="●"/>
            </a:pPr>
            <a:r>
              <a:rPr lang="en" sz="1800" b="1">
                <a:solidFill>
                  <a:srgbClr val="980000"/>
                </a:solidFill>
              </a:rPr>
              <a:t>Field faculty liaison</a:t>
            </a:r>
            <a:r>
              <a:rPr lang="en" sz="1800" b="1"/>
              <a:t> </a:t>
            </a:r>
            <a:r>
              <a:rPr lang="en" sz="1800">
                <a:solidFill>
                  <a:srgbClr val="980000"/>
                </a:solidFill>
              </a:rPr>
              <a:t>(also called </a:t>
            </a:r>
            <a:r>
              <a:rPr lang="en" sz="1800" b="1">
                <a:solidFill>
                  <a:srgbClr val="980000"/>
                </a:solidFill>
              </a:rPr>
              <a:t>field education seminar instructor</a:t>
            </a:r>
            <a:r>
              <a:rPr lang="en" sz="1800">
                <a:solidFill>
                  <a:srgbClr val="980000"/>
                </a:solidFill>
              </a:rPr>
              <a:t>): </a:t>
            </a:r>
            <a:r>
              <a:rPr lang="en" sz="1800"/>
              <a:t> </a:t>
            </a:r>
            <a:r>
              <a:rPr lang="en" sz="1800">
                <a:solidFill>
                  <a:srgbClr val="980000"/>
                </a:solidFill>
              </a:rPr>
              <a:t>This is a faculty member who teaches the required seminar course that students take concurrently with their practicum.  The faculty serves as liaison between the practicum site and the university.  </a:t>
            </a:r>
            <a:endParaRPr sz="1800">
              <a:solidFill>
                <a:srgbClr val="98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02"/>
        <p:cNvGrpSpPr/>
        <p:nvPr/>
      </p:nvGrpSpPr>
      <p:grpSpPr>
        <a:xfrm>
          <a:off x="0" y="0"/>
          <a:ext cx="0" cy="0"/>
          <a:chOff x="0" y="0"/>
          <a:chExt cx="0" cy="0"/>
        </a:xfrm>
      </p:grpSpPr>
      <p:sp>
        <p:nvSpPr>
          <p:cNvPr id="1003" name="Google Shape;1003;p61"/>
          <p:cNvSpPr txBox="1">
            <a:spLocks noGrp="1"/>
          </p:cNvSpPr>
          <p:nvPr>
            <p:ph type="title"/>
          </p:nvPr>
        </p:nvSpPr>
        <p:spPr>
          <a:xfrm>
            <a:off x="802386" y="363474"/>
            <a:ext cx="7543800" cy="1206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4100"/>
              <a:buFont typeface="Arial"/>
              <a:buNone/>
            </a:pPr>
            <a:r>
              <a:rPr lang="en"/>
              <a:t>WHAT ARE STUDENTS SUPPOSED TO BE LEARNING IN THEIR FIELD PLACEMENTS?</a:t>
            </a:r>
            <a:endParaRPr/>
          </a:p>
        </p:txBody>
      </p:sp>
      <p:sp>
        <p:nvSpPr>
          <p:cNvPr id="1004" name="Google Shape;1004;p61"/>
          <p:cNvSpPr txBox="1">
            <a:spLocks noGrp="1"/>
          </p:cNvSpPr>
          <p:nvPr>
            <p:ph type="body" idx="1"/>
          </p:nvPr>
        </p:nvSpPr>
        <p:spPr>
          <a:xfrm>
            <a:off x="802386" y="1591056"/>
            <a:ext cx="7543800" cy="3038100"/>
          </a:xfrm>
          <a:prstGeom prst="rect">
            <a:avLst/>
          </a:prstGeom>
          <a:noFill/>
          <a:ln>
            <a:noFill/>
          </a:ln>
        </p:spPr>
        <p:txBody>
          <a:bodyPr spcFirstLastPara="1" wrap="square" lIns="68575" tIns="34275" rIns="68575" bIns="34275" anchor="t" anchorCtr="0">
            <a:normAutofit/>
          </a:bodyPr>
          <a:lstStyle/>
          <a:p>
            <a:pPr marL="139700" lvl="0" indent="-171450" algn="l" rtl="0">
              <a:lnSpc>
                <a:spcPct val="90000"/>
              </a:lnSpc>
              <a:spcBef>
                <a:spcPts val="0"/>
              </a:spcBef>
              <a:spcAft>
                <a:spcPts val="0"/>
              </a:spcAft>
              <a:buClr>
                <a:srgbClr val="325D79"/>
              </a:buClr>
              <a:buSzPts val="1700"/>
              <a:buChar char="●"/>
            </a:pPr>
            <a:r>
              <a:rPr lang="en" sz="1800">
                <a:solidFill>
                  <a:srgbClr val="325D79"/>
                </a:solidFill>
              </a:rPr>
              <a:t>Our learning agenda, which enumerates practice behaviors for students to learn and practice during their practicum, is based on the social work competencies outlined by the Council on Social Work Education.</a:t>
            </a:r>
            <a:endParaRPr sz="1800">
              <a:solidFill>
                <a:srgbClr val="325D79"/>
              </a:solidFill>
            </a:endParaRPr>
          </a:p>
          <a:p>
            <a:pPr marL="139700" lvl="0" indent="-171450" algn="l" rtl="0">
              <a:lnSpc>
                <a:spcPct val="90000"/>
              </a:lnSpc>
              <a:spcBef>
                <a:spcPts val="900"/>
              </a:spcBef>
              <a:spcAft>
                <a:spcPts val="0"/>
              </a:spcAft>
              <a:buClr>
                <a:schemeClr val="dk1"/>
              </a:buClr>
              <a:buSzPts val="1700"/>
              <a:buChar char="●"/>
            </a:pPr>
            <a:r>
              <a:rPr lang="en" sz="1800">
                <a:solidFill>
                  <a:schemeClr val="dk1"/>
                </a:solidFill>
              </a:rPr>
              <a:t>These are known as the “EPAS” competencies (Educational Policy and Accreditation Standards).</a:t>
            </a:r>
            <a:endParaRPr sz="1800">
              <a:solidFill>
                <a:schemeClr val="dk1"/>
              </a:solidFill>
            </a:endParaRPr>
          </a:p>
          <a:p>
            <a:pPr marL="139700" lvl="0" indent="-171450" algn="l" rtl="0">
              <a:lnSpc>
                <a:spcPct val="90000"/>
              </a:lnSpc>
              <a:spcBef>
                <a:spcPts val="900"/>
              </a:spcBef>
              <a:spcAft>
                <a:spcPts val="1600"/>
              </a:spcAft>
              <a:buClr>
                <a:srgbClr val="274E13"/>
              </a:buClr>
              <a:buSzPts val="1700"/>
              <a:buChar char="●"/>
            </a:pPr>
            <a:r>
              <a:rPr lang="en" sz="1800">
                <a:solidFill>
                  <a:srgbClr val="274E13"/>
                </a:solidFill>
              </a:rPr>
              <a:t>Students’ tasks in practicum should be based on these competencies, but will be individualized based on the student’s learning needs, the nature of the organization in which the student is working, as well as their level of practice.</a:t>
            </a:r>
            <a:endParaRPr sz="1800">
              <a:solidFill>
                <a:srgbClr val="274E13"/>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graphicFrame>
        <p:nvGraphicFramePr>
          <p:cNvPr id="1009" name="Google Shape;1009;p62"/>
          <p:cNvGraphicFramePr/>
          <p:nvPr/>
        </p:nvGraphicFramePr>
        <p:xfrm>
          <a:off x="325275" y="1575169"/>
          <a:ext cx="3000000" cy="3000000"/>
        </p:xfrm>
        <a:graphic>
          <a:graphicData uri="http://schemas.openxmlformats.org/drawingml/2006/table">
            <a:tbl>
              <a:tblPr firstRow="1" bandRow="1">
                <a:noFill/>
                <a:tableStyleId>{69E81E70-7304-4EEC-8B1A-6D423281C21A}</a:tableStyleId>
              </a:tblPr>
              <a:tblGrid>
                <a:gridCol w="2667825">
                  <a:extLst>
                    <a:ext uri="{9D8B030D-6E8A-4147-A177-3AD203B41FA5}">
                      <a16:colId xmlns:a16="http://schemas.microsoft.com/office/drawing/2014/main" val="20000"/>
                    </a:ext>
                  </a:extLst>
                </a:gridCol>
                <a:gridCol w="2907900">
                  <a:extLst>
                    <a:ext uri="{9D8B030D-6E8A-4147-A177-3AD203B41FA5}">
                      <a16:colId xmlns:a16="http://schemas.microsoft.com/office/drawing/2014/main" val="20001"/>
                    </a:ext>
                  </a:extLst>
                </a:gridCol>
                <a:gridCol w="2907900">
                  <a:extLst>
                    <a:ext uri="{9D8B030D-6E8A-4147-A177-3AD203B41FA5}">
                      <a16:colId xmlns:a16="http://schemas.microsoft.com/office/drawing/2014/main" val="20002"/>
                    </a:ext>
                  </a:extLst>
                </a:gridCol>
              </a:tblGrid>
              <a:tr h="736250">
                <a:tc>
                  <a:txBody>
                    <a:bodyPr/>
                    <a:lstStyle/>
                    <a:p>
                      <a:pPr marL="0" marR="0" lvl="0" indent="0" algn="l" rtl="0">
                        <a:spcBef>
                          <a:spcPts val="0"/>
                        </a:spcBef>
                        <a:spcAft>
                          <a:spcPts val="0"/>
                        </a:spcAft>
                        <a:buNone/>
                      </a:pPr>
                      <a:r>
                        <a:rPr lang="en" sz="1400" b="1" u="none" strike="noStrike" cap="none">
                          <a:solidFill>
                            <a:schemeClr val="dk1"/>
                          </a:solidFill>
                        </a:rPr>
                        <a:t>1.   Demonstrate Ethical and Professional Behavior</a:t>
                      </a:r>
                      <a:endParaRPr sz="1400" b="1">
                        <a:solidFill>
                          <a:schemeClr val="dk1"/>
                        </a:solidFill>
                      </a:endParaRPr>
                    </a:p>
                  </a:txBody>
                  <a:tcPr marL="68600" marR="68600" marT="34300" marB="34300">
                    <a:lnT w="9525" cap="flat" cmpd="sng">
                      <a:solidFill>
                        <a:srgbClr val="000000">
                          <a:alpha val="0"/>
                        </a:srgbClr>
                      </a:solidFill>
                      <a:prstDash val="solid"/>
                      <a:round/>
                      <a:headEnd type="none" w="sm" len="sm"/>
                      <a:tailEnd type="none" w="sm" len="sm"/>
                    </a:lnT>
                    <a:solidFill>
                      <a:schemeClr val="lt2"/>
                    </a:solidFill>
                  </a:tcPr>
                </a:tc>
                <a:tc>
                  <a:txBody>
                    <a:bodyPr/>
                    <a:lstStyle/>
                    <a:p>
                      <a:pPr marL="0" marR="0" lvl="0" indent="0" algn="l" rtl="0">
                        <a:spcBef>
                          <a:spcPts val="0"/>
                        </a:spcBef>
                        <a:spcAft>
                          <a:spcPts val="0"/>
                        </a:spcAft>
                        <a:buNone/>
                      </a:pPr>
                      <a:r>
                        <a:rPr lang="en" sz="1400" b="1">
                          <a:solidFill>
                            <a:schemeClr val="dk1"/>
                          </a:solidFill>
                        </a:rPr>
                        <a:t>2.   Engage Diversity and Difference in Practice</a:t>
                      </a:r>
                      <a:endParaRPr sz="1400" b="1">
                        <a:solidFill>
                          <a:schemeClr val="dk1"/>
                        </a:solidFill>
                      </a:endParaRPr>
                    </a:p>
                  </a:txBody>
                  <a:tcPr marL="68600" marR="68600" marT="34300" marB="34300">
                    <a:lnT w="9525" cap="flat" cmpd="sng">
                      <a:solidFill>
                        <a:srgbClr val="000000">
                          <a:alpha val="0"/>
                        </a:srgbClr>
                      </a:solidFill>
                      <a:prstDash val="solid"/>
                      <a:round/>
                      <a:headEnd type="none" w="sm" len="sm"/>
                      <a:tailEnd type="none" w="sm" len="sm"/>
                    </a:lnT>
                    <a:solidFill>
                      <a:schemeClr val="lt2"/>
                    </a:solidFill>
                  </a:tcPr>
                </a:tc>
                <a:tc>
                  <a:txBody>
                    <a:bodyPr/>
                    <a:lstStyle/>
                    <a:p>
                      <a:pPr marL="0" marR="0" lvl="0" indent="0" algn="l" rtl="0">
                        <a:spcBef>
                          <a:spcPts val="0"/>
                        </a:spcBef>
                        <a:spcAft>
                          <a:spcPts val="0"/>
                        </a:spcAft>
                        <a:buNone/>
                      </a:pPr>
                      <a:r>
                        <a:rPr lang="en" sz="1400" b="1">
                          <a:solidFill>
                            <a:schemeClr val="dk1"/>
                          </a:solidFill>
                        </a:rPr>
                        <a:t>3.   Advance Human Rights and Social, Economic, and Environmental Justice</a:t>
                      </a:r>
                      <a:endParaRPr sz="1400" b="1">
                        <a:solidFill>
                          <a:schemeClr val="dk1"/>
                        </a:solidFill>
                      </a:endParaRPr>
                    </a:p>
                  </a:txBody>
                  <a:tcPr marL="68600" marR="68600" marT="34300" marB="34300">
                    <a:solidFill>
                      <a:schemeClr val="lt2"/>
                    </a:solidFill>
                  </a:tcPr>
                </a:tc>
                <a:extLst>
                  <a:ext uri="{0D108BD9-81ED-4DB2-BD59-A6C34878D82A}">
                    <a16:rowId xmlns:a16="http://schemas.microsoft.com/office/drawing/2014/main" val="10000"/>
                  </a:ext>
                </a:extLst>
              </a:tr>
              <a:tr h="957275">
                <a:tc>
                  <a:txBody>
                    <a:bodyPr/>
                    <a:lstStyle/>
                    <a:p>
                      <a:pPr marL="0" marR="0" lvl="0" indent="0" algn="l" rtl="0">
                        <a:spcBef>
                          <a:spcPts val="0"/>
                        </a:spcBef>
                        <a:spcAft>
                          <a:spcPts val="0"/>
                        </a:spcAft>
                        <a:buNone/>
                      </a:pPr>
                      <a:r>
                        <a:rPr lang="en" sz="1400" b="1"/>
                        <a:t>4.  Engage in Practice-Informed Research and Research-Informed Practice</a:t>
                      </a:r>
                      <a:endParaRPr sz="1400" b="1"/>
                    </a:p>
                  </a:txBody>
                  <a:tcPr marL="68600" marR="68600" marT="34300" marB="34300"/>
                </a:tc>
                <a:tc>
                  <a:txBody>
                    <a:bodyPr/>
                    <a:lstStyle/>
                    <a:p>
                      <a:pPr marL="0" marR="0" lvl="0" indent="0" algn="l" rtl="0">
                        <a:spcBef>
                          <a:spcPts val="0"/>
                        </a:spcBef>
                        <a:spcAft>
                          <a:spcPts val="0"/>
                        </a:spcAft>
                        <a:buNone/>
                      </a:pPr>
                      <a:r>
                        <a:rPr lang="en" sz="1400" b="1"/>
                        <a:t>5.  Engage in Policy Practice</a:t>
                      </a:r>
                      <a:endParaRPr sz="1400" b="1"/>
                    </a:p>
                  </a:txBody>
                  <a:tcPr marL="68600" marR="68600" marT="34300" marB="34300"/>
                </a:tc>
                <a:tc>
                  <a:txBody>
                    <a:bodyPr/>
                    <a:lstStyle/>
                    <a:p>
                      <a:pPr marL="0" marR="0" lvl="0" indent="0" algn="l" rtl="0">
                        <a:lnSpc>
                          <a:spcPct val="100000"/>
                        </a:lnSpc>
                        <a:spcBef>
                          <a:spcPts val="0"/>
                        </a:spcBef>
                        <a:spcAft>
                          <a:spcPts val="0"/>
                        </a:spcAft>
                        <a:buClr>
                          <a:schemeClr val="dk1"/>
                        </a:buClr>
                        <a:buSzPts val="1400"/>
                        <a:buFont typeface="Libre Franklin Medium"/>
                        <a:buNone/>
                      </a:pPr>
                      <a:r>
                        <a:rPr lang="en" sz="1400" b="1"/>
                        <a:t>6. </a:t>
                      </a:r>
                      <a:r>
                        <a:rPr lang="en" sz="1400" b="1">
                          <a:solidFill>
                            <a:schemeClr val="dk1"/>
                          </a:solidFill>
                        </a:rPr>
                        <a:t>Engagement with Individuals, Families, Groups, Organizations, and/or Communities</a:t>
                      </a:r>
                      <a:endParaRPr sz="1100"/>
                    </a:p>
                    <a:p>
                      <a:pPr marL="0" marR="0" lvl="0" indent="0" algn="l" rtl="0">
                        <a:spcBef>
                          <a:spcPts val="0"/>
                        </a:spcBef>
                        <a:spcAft>
                          <a:spcPts val="0"/>
                        </a:spcAft>
                        <a:buNone/>
                      </a:pPr>
                      <a:endParaRPr sz="1400" b="1"/>
                    </a:p>
                  </a:txBody>
                  <a:tcPr marL="68600" marR="68600" marT="34300" marB="34300"/>
                </a:tc>
                <a:extLst>
                  <a:ext uri="{0D108BD9-81ED-4DB2-BD59-A6C34878D82A}">
                    <a16:rowId xmlns:a16="http://schemas.microsoft.com/office/drawing/2014/main" val="10001"/>
                  </a:ext>
                </a:extLst>
              </a:tr>
              <a:tr h="1243850">
                <a:tc>
                  <a:txBody>
                    <a:bodyPr/>
                    <a:lstStyle/>
                    <a:p>
                      <a:pPr marL="0" marR="0" lvl="0" indent="0" algn="l" rtl="0">
                        <a:lnSpc>
                          <a:spcPct val="100000"/>
                        </a:lnSpc>
                        <a:spcBef>
                          <a:spcPts val="0"/>
                        </a:spcBef>
                        <a:spcAft>
                          <a:spcPts val="0"/>
                        </a:spcAft>
                        <a:buClr>
                          <a:schemeClr val="dk1"/>
                        </a:buClr>
                        <a:buSzPts val="1400"/>
                        <a:buFont typeface="Libre Franklin Medium"/>
                        <a:buNone/>
                      </a:pPr>
                      <a:r>
                        <a:rPr lang="en" sz="1400" b="1"/>
                        <a:t>7. </a:t>
                      </a:r>
                      <a:r>
                        <a:rPr lang="en" sz="1400" b="1">
                          <a:solidFill>
                            <a:schemeClr val="dk1"/>
                          </a:solidFill>
                        </a:rPr>
                        <a:t>Assessment of Individuals, Families, Groups, Organizations, and/or Communities</a:t>
                      </a:r>
                      <a:endParaRPr sz="1400" b="1">
                        <a:solidFill>
                          <a:schemeClr val="dk1"/>
                        </a:solidFill>
                      </a:endParaRPr>
                    </a:p>
                    <a:p>
                      <a:pPr marL="0" marR="0" lvl="0" indent="0" algn="l" rtl="0">
                        <a:spcBef>
                          <a:spcPts val="0"/>
                        </a:spcBef>
                        <a:spcAft>
                          <a:spcPts val="0"/>
                        </a:spcAft>
                        <a:buClr>
                          <a:schemeClr val="dk1"/>
                        </a:buClr>
                        <a:buSzPts val="1400"/>
                        <a:buFont typeface="Libre Franklin Medium"/>
                        <a:buNone/>
                      </a:pPr>
                      <a:endParaRPr sz="1400" b="1"/>
                    </a:p>
                  </a:txBody>
                  <a:tcPr marL="68600" marR="68600" marT="34300" marB="34300">
                    <a:solidFill>
                      <a:srgbClr val="BFBFBF"/>
                    </a:solidFill>
                  </a:tcPr>
                </a:tc>
                <a:tc>
                  <a:txBody>
                    <a:bodyPr/>
                    <a:lstStyle/>
                    <a:p>
                      <a:pPr marL="0" marR="0" lvl="0" indent="0" algn="l" rtl="0">
                        <a:spcBef>
                          <a:spcPts val="0"/>
                        </a:spcBef>
                        <a:spcAft>
                          <a:spcPts val="0"/>
                        </a:spcAft>
                        <a:buNone/>
                      </a:pPr>
                      <a:r>
                        <a:rPr lang="en" sz="1400" b="1"/>
                        <a:t>8.  Intervention with Individuals, Families, Groups, Organizations, and/or Communities</a:t>
                      </a:r>
                      <a:endParaRPr sz="1400" b="1"/>
                    </a:p>
                  </a:txBody>
                  <a:tcPr marL="68600" marR="68600" marT="34300" marB="34300">
                    <a:solidFill>
                      <a:srgbClr val="BFBFBF"/>
                    </a:solidFill>
                  </a:tcPr>
                </a:tc>
                <a:tc>
                  <a:txBody>
                    <a:bodyPr/>
                    <a:lstStyle/>
                    <a:p>
                      <a:pPr marL="0" marR="0" lvl="0" indent="0" algn="l" rtl="0">
                        <a:spcBef>
                          <a:spcPts val="0"/>
                        </a:spcBef>
                        <a:spcAft>
                          <a:spcPts val="0"/>
                        </a:spcAft>
                        <a:buNone/>
                      </a:pPr>
                      <a:r>
                        <a:rPr lang="en" sz="1400" b="1"/>
                        <a:t>9.  Evaluate Practice with Individuals, Families, Groups, Organizations, and Communities</a:t>
                      </a:r>
                      <a:endParaRPr sz="1400" b="1"/>
                    </a:p>
                  </a:txBody>
                  <a:tcPr marL="68600" marR="68600" marT="34300" marB="34300">
                    <a:solidFill>
                      <a:srgbClr val="BFBFBF"/>
                    </a:solidFill>
                  </a:tcPr>
                </a:tc>
                <a:extLst>
                  <a:ext uri="{0D108BD9-81ED-4DB2-BD59-A6C34878D82A}">
                    <a16:rowId xmlns:a16="http://schemas.microsoft.com/office/drawing/2014/main" val="10002"/>
                  </a:ext>
                </a:extLst>
              </a:tr>
            </a:tbl>
          </a:graphicData>
        </a:graphic>
      </p:graphicFrame>
      <p:sp>
        <p:nvSpPr>
          <p:cNvPr id="1010" name="Google Shape;1010;p62"/>
          <p:cNvSpPr txBox="1">
            <a:spLocks noGrp="1"/>
          </p:cNvSpPr>
          <p:nvPr>
            <p:ph type="title"/>
          </p:nvPr>
        </p:nvSpPr>
        <p:spPr>
          <a:xfrm>
            <a:off x="147037" y="140606"/>
            <a:ext cx="7525800" cy="12069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chemeClr val="lt1"/>
              </a:buClr>
              <a:buSzPts val="2400"/>
              <a:buFont typeface="Libre Franklin Medium"/>
              <a:buNone/>
            </a:pPr>
            <a:r>
              <a:rPr lang="en"/>
              <a:t>COUNCIL ON SOCIAL WORK EDUCATION COMPETENCIES</a:t>
            </a:r>
            <a:endParaRPr/>
          </a:p>
        </p:txBody>
      </p:sp>
      <p:pic>
        <p:nvPicPr>
          <p:cNvPr id="1011" name="Google Shape;1011;p62"/>
          <p:cNvPicPr preferRelativeResize="0"/>
          <p:nvPr/>
        </p:nvPicPr>
        <p:blipFill rotWithShape="1">
          <a:blip r:embed="rId3">
            <a:alphaModFix/>
          </a:blip>
          <a:srcRect/>
          <a:stretch/>
        </p:blipFill>
        <p:spPr>
          <a:xfrm>
            <a:off x="7672763" y="321238"/>
            <a:ext cx="1115664" cy="1115664"/>
          </a:xfrm>
          <a:prstGeom prst="rect">
            <a:avLst/>
          </a:prstGeom>
          <a:noFill/>
          <a:ln>
            <a:noFill/>
          </a:ln>
        </p:spPr>
      </p:pic>
      <p:sp>
        <p:nvSpPr>
          <p:cNvPr id="1012" name="Google Shape;1012;p62"/>
          <p:cNvSpPr txBox="1"/>
          <p:nvPr/>
        </p:nvSpPr>
        <p:spPr>
          <a:xfrm>
            <a:off x="492675" y="4650825"/>
            <a:ext cx="81489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100">
                <a:latin typeface="Open Sans"/>
                <a:ea typeface="Open Sans"/>
                <a:cs typeface="Open Sans"/>
                <a:sym typeface="Open Sans"/>
              </a:rPr>
              <a:t>Citation: Greg Merrill, Director of Field Education, University of California - Berkeley School of Social Work</a:t>
            </a:r>
            <a:endParaRPr sz="1100">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graphicFrame>
        <p:nvGraphicFramePr>
          <p:cNvPr id="1017" name="Google Shape;1017;p63"/>
          <p:cNvGraphicFramePr/>
          <p:nvPr/>
        </p:nvGraphicFramePr>
        <p:xfrm>
          <a:off x="325275" y="1575169"/>
          <a:ext cx="3000000" cy="3000000"/>
        </p:xfrm>
        <a:graphic>
          <a:graphicData uri="http://schemas.openxmlformats.org/drawingml/2006/table">
            <a:tbl>
              <a:tblPr firstRow="1" bandRow="1">
                <a:noFill/>
                <a:tableStyleId>{69E81E70-7304-4EEC-8B1A-6D423281C21A}</a:tableStyleId>
              </a:tblPr>
              <a:tblGrid>
                <a:gridCol w="2667825">
                  <a:extLst>
                    <a:ext uri="{9D8B030D-6E8A-4147-A177-3AD203B41FA5}">
                      <a16:colId xmlns:a16="http://schemas.microsoft.com/office/drawing/2014/main" val="20000"/>
                    </a:ext>
                  </a:extLst>
                </a:gridCol>
                <a:gridCol w="2907900">
                  <a:extLst>
                    <a:ext uri="{9D8B030D-6E8A-4147-A177-3AD203B41FA5}">
                      <a16:colId xmlns:a16="http://schemas.microsoft.com/office/drawing/2014/main" val="20001"/>
                    </a:ext>
                  </a:extLst>
                </a:gridCol>
                <a:gridCol w="2907900">
                  <a:extLst>
                    <a:ext uri="{9D8B030D-6E8A-4147-A177-3AD203B41FA5}">
                      <a16:colId xmlns:a16="http://schemas.microsoft.com/office/drawing/2014/main" val="20002"/>
                    </a:ext>
                  </a:extLst>
                </a:gridCol>
              </a:tblGrid>
              <a:tr h="736250">
                <a:tc>
                  <a:txBody>
                    <a:bodyPr/>
                    <a:lstStyle/>
                    <a:p>
                      <a:pPr marL="0" marR="0" lvl="0" indent="0" algn="l" rtl="0">
                        <a:spcBef>
                          <a:spcPts val="0"/>
                        </a:spcBef>
                        <a:spcAft>
                          <a:spcPts val="0"/>
                        </a:spcAft>
                        <a:buNone/>
                      </a:pPr>
                      <a:r>
                        <a:rPr lang="en" sz="1400" b="1" u="none" strike="noStrike" cap="none">
                          <a:solidFill>
                            <a:schemeClr val="dk1"/>
                          </a:solidFill>
                        </a:rPr>
                        <a:t>1.   Demonstrate Ethical and Professional Behavior</a:t>
                      </a:r>
                      <a:endParaRPr sz="1400" b="1">
                        <a:solidFill>
                          <a:schemeClr val="dk1"/>
                        </a:solidFill>
                      </a:endParaRPr>
                    </a:p>
                  </a:txBody>
                  <a:tcPr marL="68600" marR="68600" marT="34300" marB="34300">
                    <a:lnT w="9525" cap="flat" cmpd="sng">
                      <a:solidFill>
                        <a:srgbClr val="000000">
                          <a:alpha val="0"/>
                        </a:srgbClr>
                      </a:solidFill>
                      <a:prstDash val="solid"/>
                      <a:round/>
                      <a:headEnd type="none" w="sm" len="sm"/>
                      <a:tailEnd type="none" w="sm" len="sm"/>
                    </a:lnT>
                    <a:solidFill>
                      <a:schemeClr val="lt2"/>
                    </a:solidFill>
                  </a:tcPr>
                </a:tc>
                <a:tc>
                  <a:txBody>
                    <a:bodyPr/>
                    <a:lstStyle/>
                    <a:p>
                      <a:pPr marL="0" marR="0" lvl="0" indent="0" algn="l" rtl="0">
                        <a:spcBef>
                          <a:spcPts val="0"/>
                        </a:spcBef>
                        <a:spcAft>
                          <a:spcPts val="0"/>
                        </a:spcAft>
                        <a:buNone/>
                      </a:pPr>
                      <a:r>
                        <a:rPr lang="en" sz="1400" b="1">
                          <a:solidFill>
                            <a:schemeClr val="dk1"/>
                          </a:solidFill>
                        </a:rPr>
                        <a:t>2.   Engage Diversity and Difference in Practice</a:t>
                      </a:r>
                      <a:endParaRPr sz="1400" b="1">
                        <a:solidFill>
                          <a:schemeClr val="dk1"/>
                        </a:solidFill>
                      </a:endParaRPr>
                    </a:p>
                  </a:txBody>
                  <a:tcPr marL="68600" marR="68600" marT="34300" marB="34300">
                    <a:lnT w="9525" cap="flat" cmpd="sng">
                      <a:solidFill>
                        <a:srgbClr val="000000">
                          <a:alpha val="0"/>
                        </a:srgbClr>
                      </a:solidFill>
                      <a:prstDash val="solid"/>
                      <a:round/>
                      <a:headEnd type="none" w="sm" len="sm"/>
                      <a:tailEnd type="none" w="sm" len="sm"/>
                    </a:lnT>
                    <a:solidFill>
                      <a:schemeClr val="lt2"/>
                    </a:solidFill>
                  </a:tcPr>
                </a:tc>
                <a:tc>
                  <a:txBody>
                    <a:bodyPr/>
                    <a:lstStyle/>
                    <a:p>
                      <a:pPr marL="0" marR="0" lvl="0" indent="0" algn="l" rtl="0">
                        <a:spcBef>
                          <a:spcPts val="0"/>
                        </a:spcBef>
                        <a:spcAft>
                          <a:spcPts val="0"/>
                        </a:spcAft>
                        <a:buNone/>
                      </a:pPr>
                      <a:r>
                        <a:rPr lang="en" sz="1400" b="1">
                          <a:solidFill>
                            <a:schemeClr val="dk1"/>
                          </a:solidFill>
                        </a:rPr>
                        <a:t>3.   Advance Human Rights and Social, Economic, and Environmental Justice</a:t>
                      </a:r>
                      <a:endParaRPr sz="1400" b="1">
                        <a:solidFill>
                          <a:schemeClr val="dk1"/>
                        </a:solidFill>
                      </a:endParaRPr>
                    </a:p>
                  </a:txBody>
                  <a:tcPr marL="68600" marR="68600" marT="34300" marB="34300">
                    <a:solidFill>
                      <a:schemeClr val="lt2"/>
                    </a:solidFill>
                  </a:tcPr>
                </a:tc>
                <a:extLst>
                  <a:ext uri="{0D108BD9-81ED-4DB2-BD59-A6C34878D82A}">
                    <a16:rowId xmlns:a16="http://schemas.microsoft.com/office/drawing/2014/main" val="10000"/>
                  </a:ext>
                </a:extLst>
              </a:tr>
              <a:tr h="957275">
                <a:tc>
                  <a:txBody>
                    <a:bodyPr/>
                    <a:lstStyle/>
                    <a:p>
                      <a:pPr marL="0" marR="0" lvl="0" indent="0" algn="l" rtl="0">
                        <a:spcBef>
                          <a:spcPts val="0"/>
                        </a:spcBef>
                        <a:spcAft>
                          <a:spcPts val="0"/>
                        </a:spcAft>
                        <a:buNone/>
                      </a:pPr>
                      <a:r>
                        <a:rPr lang="en" sz="1400" b="1"/>
                        <a:t>4.  Engage in Practice-Informed Research and Research-Informed Practice</a:t>
                      </a:r>
                      <a:endParaRPr sz="1400" b="1"/>
                    </a:p>
                  </a:txBody>
                  <a:tcPr marL="68600" marR="68600" marT="34300" marB="34300"/>
                </a:tc>
                <a:tc>
                  <a:txBody>
                    <a:bodyPr/>
                    <a:lstStyle/>
                    <a:p>
                      <a:pPr marL="0" marR="0" lvl="0" indent="0" algn="l" rtl="0">
                        <a:spcBef>
                          <a:spcPts val="0"/>
                        </a:spcBef>
                        <a:spcAft>
                          <a:spcPts val="0"/>
                        </a:spcAft>
                        <a:buNone/>
                      </a:pPr>
                      <a:r>
                        <a:rPr lang="en" sz="1400" b="1"/>
                        <a:t>5.  Engage in Policy Practice</a:t>
                      </a:r>
                      <a:endParaRPr sz="1400" b="1"/>
                    </a:p>
                  </a:txBody>
                  <a:tcPr marL="68600" marR="68600" marT="34300" marB="34300"/>
                </a:tc>
                <a:tc>
                  <a:txBody>
                    <a:bodyPr/>
                    <a:lstStyle/>
                    <a:p>
                      <a:pPr marL="0" marR="0" lvl="0" indent="0" algn="l" rtl="0">
                        <a:lnSpc>
                          <a:spcPct val="100000"/>
                        </a:lnSpc>
                        <a:spcBef>
                          <a:spcPts val="0"/>
                        </a:spcBef>
                        <a:spcAft>
                          <a:spcPts val="0"/>
                        </a:spcAft>
                        <a:buClr>
                          <a:schemeClr val="dk1"/>
                        </a:buClr>
                        <a:buSzPts val="1400"/>
                        <a:buFont typeface="Libre Franklin Medium"/>
                        <a:buNone/>
                      </a:pPr>
                      <a:r>
                        <a:rPr lang="en" sz="1400" b="1"/>
                        <a:t>6. </a:t>
                      </a:r>
                      <a:r>
                        <a:rPr lang="en" sz="1400" b="1">
                          <a:solidFill>
                            <a:schemeClr val="dk1"/>
                          </a:solidFill>
                        </a:rPr>
                        <a:t>Engagement with Individuals, Families, Groups, Organizations, and/or Communities</a:t>
                      </a:r>
                      <a:endParaRPr sz="1100"/>
                    </a:p>
                    <a:p>
                      <a:pPr marL="0" marR="0" lvl="0" indent="0" algn="l" rtl="0">
                        <a:spcBef>
                          <a:spcPts val="0"/>
                        </a:spcBef>
                        <a:spcAft>
                          <a:spcPts val="0"/>
                        </a:spcAft>
                        <a:buNone/>
                      </a:pPr>
                      <a:endParaRPr sz="1400" b="1"/>
                    </a:p>
                  </a:txBody>
                  <a:tcPr marL="68600" marR="68600" marT="34300" marB="34300"/>
                </a:tc>
                <a:extLst>
                  <a:ext uri="{0D108BD9-81ED-4DB2-BD59-A6C34878D82A}">
                    <a16:rowId xmlns:a16="http://schemas.microsoft.com/office/drawing/2014/main" val="10001"/>
                  </a:ext>
                </a:extLst>
              </a:tr>
              <a:tr h="1243850">
                <a:tc>
                  <a:txBody>
                    <a:bodyPr/>
                    <a:lstStyle/>
                    <a:p>
                      <a:pPr marL="0" marR="0" lvl="0" indent="0" algn="l" rtl="0">
                        <a:lnSpc>
                          <a:spcPct val="100000"/>
                        </a:lnSpc>
                        <a:spcBef>
                          <a:spcPts val="0"/>
                        </a:spcBef>
                        <a:spcAft>
                          <a:spcPts val="0"/>
                        </a:spcAft>
                        <a:buClr>
                          <a:schemeClr val="dk1"/>
                        </a:buClr>
                        <a:buSzPts val="1400"/>
                        <a:buFont typeface="Libre Franklin Medium"/>
                        <a:buNone/>
                      </a:pPr>
                      <a:r>
                        <a:rPr lang="en" sz="1400" b="1"/>
                        <a:t>7. </a:t>
                      </a:r>
                      <a:r>
                        <a:rPr lang="en" sz="1400" b="1">
                          <a:solidFill>
                            <a:schemeClr val="dk1"/>
                          </a:solidFill>
                        </a:rPr>
                        <a:t>Assessment of Individuals, Families, Groups, Organizations, and/or Communities</a:t>
                      </a:r>
                      <a:endParaRPr sz="1400" b="1">
                        <a:solidFill>
                          <a:schemeClr val="dk1"/>
                        </a:solidFill>
                      </a:endParaRPr>
                    </a:p>
                    <a:p>
                      <a:pPr marL="0" marR="0" lvl="0" indent="0" algn="l" rtl="0">
                        <a:spcBef>
                          <a:spcPts val="0"/>
                        </a:spcBef>
                        <a:spcAft>
                          <a:spcPts val="0"/>
                        </a:spcAft>
                        <a:buClr>
                          <a:schemeClr val="dk1"/>
                        </a:buClr>
                        <a:buSzPts val="1400"/>
                        <a:buFont typeface="Libre Franklin Medium"/>
                        <a:buNone/>
                      </a:pPr>
                      <a:endParaRPr sz="1400" b="1"/>
                    </a:p>
                  </a:txBody>
                  <a:tcPr marL="68600" marR="68600" marT="34300" marB="34300">
                    <a:solidFill>
                      <a:srgbClr val="BFBFBF"/>
                    </a:solidFill>
                  </a:tcPr>
                </a:tc>
                <a:tc>
                  <a:txBody>
                    <a:bodyPr/>
                    <a:lstStyle/>
                    <a:p>
                      <a:pPr marL="0" marR="0" lvl="0" indent="0" algn="l" rtl="0">
                        <a:spcBef>
                          <a:spcPts val="0"/>
                        </a:spcBef>
                        <a:spcAft>
                          <a:spcPts val="0"/>
                        </a:spcAft>
                        <a:buNone/>
                      </a:pPr>
                      <a:r>
                        <a:rPr lang="en" sz="1400" b="1"/>
                        <a:t>8.  Intervention with Individuals, Families, Groups, Organizations, and/or Communities</a:t>
                      </a:r>
                      <a:endParaRPr sz="1400" b="1"/>
                    </a:p>
                  </a:txBody>
                  <a:tcPr marL="68600" marR="68600" marT="34300" marB="34300">
                    <a:solidFill>
                      <a:srgbClr val="BFBFBF"/>
                    </a:solidFill>
                  </a:tcPr>
                </a:tc>
                <a:tc>
                  <a:txBody>
                    <a:bodyPr/>
                    <a:lstStyle/>
                    <a:p>
                      <a:pPr marL="0" marR="0" lvl="0" indent="0" algn="l" rtl="0">
                        <a:spcBef>
                          <a:spcPts val="0"/>
                        </a:spcBef>
                        <a:spcAft>
                          <a:spcPts val="0"/>
                        </a:spcAft>
                        <a:buNone/>
                      </a:pPr>
                      <a:r>
                        <a:rPr lang="en" sz="1400" b="1"/>
                        <a:t>9.  Evaluate Practice with Individuals, Families, Groups, Organizations, and Communities</a:t>
                      </a:r>
                      <a:endParaRPr sz="1400" b="1"/>
                    </a:p>
                  </a:txBody>
                  <a:tcPr marL="68600" marR="68600" marT="34300" marB="34300">
                    <a:solidFill>
                      <a:srgbClr val="BFBFBF"/>
                    </a:solidFill>
                  </a:tcPr>
                </a:tc>
                <a:extLst>
                  <a:ext uri="{0D108BD9-81ED-4DB2-BD59-A6C34878D82A}">
                    <a16:rowId xmlns:a16="http://schemas.microsoft.com/office/drawing/2014/main" val="10002"/>
                  </a:ext>
                </a:extLst>
              </a:tr>
            </a:tbl>
          </a:graphicData>
        </a:graphic>
      </p:graphicFrame>
      <p:sp>
        <p:nvSpPr>
          <p:cNvPr id="1018" name="Google Shape;1018;p63"/>
          <p:cNvSpPr txBox="1">
            <a:spLocks noGrp="1"/>
          </p:cNvSpPr>
          <p:nvPr>
            <p:ph type="title"/>
          </p:nvPr>
        </p:nvSpPr>
        <p:spPr>
          <a:xfrm>
            <a:off x="147037" y="140606"/>
            <a:ext cx="7525800" cy="1206900"/>
          </a:xfrm>
          <a:prstGeom prst="rect">
            <a:avLst/>
          </a:prstGeom>
          <a:noFill/>
          <a:ln>
            <a:noFill/>
          </a:ln>
        </p:spPr>
        <p:txBody>
          <a:bodyPr spcFirstLastPara="1" wrap="square" lIns="68575" tIns="34275" rIns="68575" bIns="34275" anchor="ctr" anchorCtr="0">
            <a:normAutofit fontScale="90000"/>
          </a:bodyPr>
          <a:lstStyle/>
          <a:p>
            <a:pPr marL="0" lvl="0" indent="0" algn="l" rtl="0">
              <a:spcBef>
                <a:spcPts val="0"/>
              </a:spcBef>
              <a:spcAft>
                <a:spcPts val="0"/>
              </a:spcAft>
              <a:buClr>
                <a:schemeClr val="lt1"/>
              </a:buClr>
              <a:buSzPct val="85714"/>
              <a:buFont typeface="Libre Franklin Medium"/>
              <a:buNone/>
            </a:pPr>
            <a:r>
              <a:rPr lang="en"/>
              <a:t>SMALL GROUP:</a:t>
            </a:r>
            <a:endParaRPr/>
          </a:p>
          <a:p>
            <a:pPr marL="457200" lvl="0" indent="-322897" algn="l" rtl="0">
              <a:spcBef>
                <a:spcPts val="0"/>
              </a:spcBef>
              <a:spcAft>
                <a:spcPts val="0"/>
              </a:spcAft>
              <a:buSzPct val="100000"/>
              <a:buChar char="●"/>
            </a:pPr>
            <a:r>
              <a:rPr lang="en" sz="1650"/>
              <a:t>Pick 3 competencies that are easily addressed in your setting and 3 competencies that will take some thinking through</a:t>
            </a:r>
            <a:endParaRPr sz="1650"/>
          </a:p>
          <a:p>
            <a:pPr marL="457200" lvl="0" indent="0" algn="l" rtl="0">
              <a:spcBef>
                <a:spcPts val="0"/>
              </a:spcBef>
              <a:spcAft>
                <a:spcPts val="0"/>
              </a:spcAft>
              <a:buNone/>
            </a:pPr>
            <a:endParaRPr sz="1650"/>
          </a:p>
          <a:p>
            <a:pPr marL="457200" lvl="0" indent="-322897" algn="l" rtl="0">
              <a:spcBef>
                <a:spcPts val="0"/>
              </a:spcBef>
              <a:spcAft>
                <a:spcPts val="0"/>
              </a:spcAft>
              <a:buSzPct val="100000"/>
              <a:buChar char="●"/>
            </a:pPr>
            <a:r>
              <a:rPr lang="en" sz="1650"/>
              <a:t>Brainstorm in your groups how to address the “harder” competencies </a:t>
            </a:r>
            <a:endParaRPr sz="1650"/>
          </a:p>
        </p:txBody>
      </p:sp>
      <p:pic>
        <p:nvPicPr>
          <p:cNvPr id="1019" name="Google Shape;1019;p63"/>
          <p:cNvPicPr preferRelativeResize="0"/>
          <p:nvPr/>
        </p:nvPicPr>
        <p:blipFill rotWithShape="1">
          <a:blip r:embed="rId3">
            <a:alphaModFix/>
          </a:blip>
          <a:srcRect/>
          <a:stretch/>
        </p:blipFill>
        <p:spPr>
          <a:xfrm>
            <a:off x="7672763" y="321238"/>
            <a:ext cx="1115664" cy="1115664"/>
          </a:xfrm>
          <a:prstGeom prst="rect">
            <a:avLst/>
          </a:prstGeom>
          <a:noFill/>
          <a:ln>
            <a:noFill/>
          </a:ln>
        </p:spPr>
      </p:pic>
      <p:sp>
        <p:nvSpPr>
          <p:cNvPr id="1020" name="Google Shape;1020;p63"/>
          <p:cNvSpPr txBox="1"/>
          <p:nvPr/>
        </p:nvSpPr>
        <p:spPr>
          <a:xfrm>
            <a:off x="492675" y="4650825"/>
            <a:ext cx="81489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100">
                <a:latin typeface="Open Sans"/>
                <a:ea typeface="Open Sans"/>
                <a:cs typeface="Open Sans"/>
                <a:sym typeface="Open Sans"/>
              </a:rPr>
              <a:t>Citation: Greg Merrill, Director of Field Education, University of California - Berkeley School of Social Work</a:t>
            </a:r>
            <a:endParaRPr sz="1100">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46"/>
          <p:cNvSpPr txBox="1">
            <a:spLocks noGrp="1"/>
          </p:cNvSpPr>
          <p:nvPr>
            <p:ph type="title"/>
          </p:nvPr>
        </p:nvSpPr>
        <p:spPr>
          <a:xfrm>
            <a:off x="503700" y="576005"/>
            <a:ext cx="7809000" cy="64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Today’s Agenda</a:t>
            </a:r>
            <a:endParaRPr/>
          </a:p>
        </p:txBody>
      </p:sp>
      <p:sp>
        <p:nvSpPr>
          <p:cNvPr id="877" name="Google Shape;877;p46"/>
          <p:cNvSpPr txBox="1">
            <a:spLocks noGrp="1"/>
          </p:cNvSpPr>
          <p:nvPr>
            <p:ph type="subTitle" idx="1"/>
          </p:nvPr>
        </p:nvSpPr>
        <p:spPr>
          <a:xfrm>
            <a:off x="775413" y="1096063"/>
            <a:ext cx="3008700" cy="442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solidFill>
                  <a:schemeClr val="accent3"/>
                </a:solidFill>
              </a:rPr>
              <a:t>Topics &amp; Activities</a:t>
            </a:r>
            <a:endParaRPr b="1">
              <a:solidFill>
                <a:schemeClr val="accent3"/>
              </a:solidFill>
            </a:endParaRPr>
          </a:p>
        </p:txBody>
      </p:sp>
      <p:sp>
        <p:nvSpPr>
          <p:cNvPr id="878" name="Google Shape;878;p46"/>
          <p:cNvSpPr txBox="1">
            <a:spLocks noGrp="1"/>
          </p:cNvSpPr>
          <p:nvPr>
            <p:ph type="subTitle" idx="2"/>
          </p:nvPr>
        </p:nvSpPr>
        <p:spPr>
          <a:xfrm>
            <a:off x="928325" y="1470525"/>
            <a:ext cx="3920400" cy="2897700"/>
          </a:xfrm>
          <a:prstGeom prst="rect">
            <a:avLst/>
          </a:prstGeom>
        </p:spPr>
        <p:txBody>
          <a:bodyPr spcFirstLastPara="1" wrap="square" lIns="91425" tIns="91425" rIns="91425" bIns="91425" anchor="t" anchorCtr="0">
            <a:noAutofit/>
          </a:bodyPr>
          <a:lstStyle/>
          <a:p>
            <a:pPr marL="182880" lvl="0" indent="-144780" algn="l" rtl="0">
              <a:lnSpc>
                <a:spcPct val="90000"/>
              </a:lnSpc>
              <a:spcBef>
                <a:spcPts val="0"/>
              </a:spcBef>
              <a:spcAft>
                <a:spcPts val="0"/>
              </a:spcAft>
              <a:buClr>
                <a:srgbClr val="073763"/>
              </a:buClr>
              <a:buSzPts val="1100"/>
              <a:buFont typeface="Montserrat"/>
              <a:buChar char="●"/>
            </a:pPr>
            <a:r>
              <a:rPr lang="en" sz="1300">
                <a:solidFill>
                  <a:srgbClr val="073763"/>
                </a:solidFill>
              </a:rPr>
              <a:t>Introductions</a:t>
            </a:r>
            <a:endParaRPr sz="1300">
              <a:solidFill>
                <a:srgbClr val="073763"/>
              </a:solidFill>
            </a:endParaRPr>
          </a:p>
          <a:p>
            <a:pPr marL="182880" lvl="0" indent="-144780" algn="l" rtl="0">
              <a:lnSpc>
                <a:spcPct val="90000"/>
              </a:lnSpc>
              <a:spcBef>
                <a:spcPts val="1200"/>
              </a:spcBef>
              <a:spcAft>
                <a:spcPts val="0"/>
              </a:spcAft>
              <a:buClr>
                <a:srgbClr val="073763"/>
              </a:buClr>
              <a:buSzPts val="1100"/>
              <a:buFont typeface="Montserrat"/>
              <a:buChar char="●"/>
            </a:pPr>
            <a:r>
              <a:rPr lang="en" sz="1300">
                <a:solidFill>
                  <a:srgbClr val="073763"/>
                </a:solidFill>
              </a:rPr>
              <a:t>Small group discussions</a:t>
            </a:r>
            <a:endParaRPr sz="1300">
              <a:solidFill>
                <a:srgbClr val="073763"/>
              </a:solidFill>
            </a:endParaRPr>
          </a:p>
          <a:p>
            <a:pPr marL="182880" lvl="0" indent="-144780" algn="l" rtl="0">
              <a:lnSpc>
                <a:spcPct val="90000"/>
              </a:lnSpc>
              <a:spcBef>
                <a:spcPts val="1200"/>
              </a:spcBef>
              <a:spcAft>
                <a:spcPts val="0"/>
              </a:spcAft>
              <a:buClr>
                <a:srgbClr val="073763"/>
              </a:buClr>
              <a:buSzPts val="1100"/>
              <a:buFont typeface="Montserrat"/>
              <a:buChar char="●"/>
            </a:pPr>
            <a:r>
              <a:rPr lang="en" sz="1300">
                <a:solidFill>
                  <a:srgbClr val="073763"/>
                </a:solidFill>
              </a:rPr>
              <a:t>Field Education as “Signature Pedagogy”</a:t>
            </a:r>
            <a:endParaRPr sz="1300">
              <a:solidFill>
                <a:srgbClr val="073763"/>
              </a:solidFill>
            </a:endParaRPr>
          </a:p>
          <a:p>
            <a:pPr marL="182880" lvl="0" indent="-157480" algn="l" rtl="0">
              <a:lnSpc>
                <a:spcPct val="90000"/>
              </a:lnSpc>
              <a:spcBef>
                <a:spcPts val="1200"/>
              </a:spcBef>
              <a:spcAft>
                <a:spcPts val="0"/>
              </a:spcAft>
              <a:buClr>
                <a:srgbClr val="073763"/>
              </a:buClr>
              <a:buSzPts val="1300"/>
              <a:buFont typeface="Montserrat"/>
              <a:buChar char="●"/>
            </a:pPr>
            <a:r>
              <a:rPr lang="en" sz="1300">
                <a:solidFill>
                  <a:srgbClr val="073763"/>
                </a:solidFill>
              </a:rPr>
              <a:t>Field Roles &amp; Supervision</a:t>
            </a:r>
            <a:endParaRPr sz="1300">
              <a:solidFill>
                <a:srgbClr val="073763"/>
              </a:solidFill>
            </a:endParaRPr>
          </a:p>
          <a:p>
            <a:pPr marL="182880" lvl="0" indent="-157480" algn="l" rtl="0">
              <a:lnSpc>
                <a:spcPct val="90000"/>
              </a:lnSpc>
              <a:spcBef>
                <a:spcPts val="1200"/>
              </a:spcBef>
              <a:spcAft>
                <a:spcPts val="0"/>
              </a:spcAft>
              <a:buClr>
                <a:srgbClr val="073763"/>
              </a:buClr>
              <a:buSzPts val="1300"/>
              <a:buFont typeface="Montserrat"/>
              <a:buChar char="●"/>
            </a:pPr>
            <a:r>
              <a:rPr lang="en" sz="1300">
                <a:solidFill>
                  <a:srgbClr val="073763"/>
                </a:solidFill>
              </a:rPr>
              <a:t>EPAS expectations &amp; learning activities</a:t>
            </a:r>
            <a:endParaRPr sz="1300">
              <a:solidFill>
                <a:srgbClr val="073763"/>
              </a:solidFill>
            </a:endParaRPr>
          </a:p>
          <a:p>
            <a:pPr marL="182880" lvl="0" indent="-157480" algn="l" rtl="0">
              <a:lnSpc>
                <a:spcPct val="90000"/>
              </a:lnSpc>
              <a:spcBef>
                <a:spcPts val="1200"/>
              </a:spcBef>
              <a:spcAft>
                <a:spcPts val="0"/>
              </a:spcAft>
              <a:buClr>
                <a:srgbClr val="073763"/>
              </a:buClr>
              <a:buSzPts val="1300"/>
              <a:buFont typeface="Montserrat"/>
              <a:buChar char="●"/>
            </a:pPr>
            <a:r>
              <a:rPr lang="en" sz="1300">
                <a:solidFill>
                  <a:srgbClr val="073763"/>
                </a:solidFill>
              </a:rPr>
              <a:t>Field Challenges</a:t>
            </a:r>
            <a:endParaRPr sz="1300">
              <a:solidFill>
                <a:srgbClr val="073763"/>
              </a:solidFill>
            </a:endParaRPr>
          </a:p>
          <a:p>
            <a:pPr marL="182880" lvl="0" indent="-144780" algn="l" rtl="0">
              <a:lnSpc>
                <a:spcPct val="90000"/>
              </a:lnSpc>
              <a:spcBef>
                <a:spcPts val="1200"/>
              </a:spcBef>
              <a:spcAft>
                <a:spcPts val="0"/>
              </a:spcAft>
              <a:buClr>
                <a:srgbClr val="073763"/>
              </a:buClr>
              <a:buSzPts val="1100"/>
              <a:buFont typeface="Montserrat"/>
              <a:buChar char="●"/>
            </a:pPr>
            <a:r>
              <a:rPr lang="en" sz="1300">
                <a:solidFill>
                  <a:srgbClr val="073763"/>
                </a:solidFill>
              </a:rPr>
              <a:t>Field Education and COVID </a:t>
            </a:r>
            <a:endParaRPr sz="1300">
              <a:solidFill>
                <a:srgbClr val="073763"/>
              </a:solidFill>
            </a:endParaRPr>
          </a:p>
          <a:p>
            <a:pPr marL="182880" lvl="0" indent="-144780" algn="l" rtl="0">
              <a:lnSpc>
                <a:spcPct val="90000"/>
              </a:lnSpc>
              <a:spcBef>
                <a:spcPts val="1200"/>
              </a:spcBef>
              <a:spcAft>
                <a:spcPts val="0"/>
              </a:spcAft>
              <a:buClr>
                <a:srgbClr val="073763"/>
              </a:buClr>
              <a:buSzPts val="1100"/>
              <a:buFont typeface="Montserrat"/>
              <a:buChar char="●"/>
            </a:pPr>
            <a:r>
              <a:rPr lang="en" sz="1300">
                <a:solidFill>
                  <a:srgbClr val="073763"/>
                </a:solidFill>
              </a:rPr>
              <a:t>Small group discussion</a:t>
            </a:r>
            <a:endParaRPr sz="1300">
              <a:solidFill>
                <a:srgbClr val="073763"/>
              </a:solidFill>
            </a:endParaRPr>
          </a:p>
          <a:p>
            <a:pPr marL="182880" lvl="0" indent="-144780" algn="l" rtl="0">
              <a:lnSpc>
                <a:spcPct val="90000"/>
              </a:lnSpc>
              <a:spcBef>
                <a:spcPts val="1200"/>
              </a:spcBef>
              <a:spcAft>
                <a:spcPts val="0"/>
              </a:spcAft>
              <a:buClr>
                <a:srgbClr val="073763"/>
              </a:buClr>
              <a:buSzPts val="1100"/>
              <a:buFont typeface="Montserrat"/>
              <a:buChar char="●"/>
            </a:pPr>
            <a:r>
              <a:rPr lang="en" sz="1300">
                <a:solidFill>
                  <a:srgbClr val="073763"/>
                </a:solidFill>
              </a:rPr>
              <a:t>Q &amp; A</a:t>
            </a:r>
            <a:endParaRPr sz="1300">
              <a:solidFill>
                <a:srgbClr val="073763"/>
              </a:solidFill>
            </a:endParaRPr>
          </a:p>
          <a:p>
            <a:pPr marL="0" lvl="0" indent="0" algn="ctr" rtl="0">
              <a:spcBef>
                <a:spcPts val="0"/>
              </a:spcBef>
              <a:spcAft>
                <a:spcPts val="0"/>
              </a:spcAft>
              <a:buNone/>
            </a:pPr>
            <a:endParaRPr sz="200"/>
          </a:p>
        </p:txBody>
      </p:sp>
      <p:sp>
        <p:nvSpPr>
          <p:cNvPr id="879" name="Google Shape;879;p46"/>
          <p:cNvSpPr txBox="1">
            <a:spLocks noGrp="1"/>
          </p:cNvSpPr>
          <p:nvPr>
            <p:ph type="subTitle" idx="3"/>
          </p:nvPr>
        </p:nvSpPr>
        <p:spPr>
          <a:xfrm>
            <a:off x="5237992" y="1096075"/>
            <a:ext cx="3005400" cy="442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solidFill>
                  <a:srgbClr val="F9CB9C"/>
                </a:solidFill>
              </a:rPr>
              <a:t>Goals: </a:t>
            </a:r>
            <a:endParaRPr b="1">
              <a:solidFill>
                <a:srgbClr val="F9CB9C"/>
              </a:solidFill>
            </a:endParaRPr>
          </a:p>
        </p:txBody>
      </p:sp>
      <p:sp>
        <p:nvSpPr>
          <p:cNvPr id="880" name="Google Shape;880;p46"/>
          <p:cNvSpPr txBox="1">
            <a:spLocks noGrp="1"/>
          </p:cNvSpPr>
          <p:nvPr>
            <p:ph type="subTitle" idx="4"/>
          </p:nvPr>
        </p:nvSpPr>
        <p:spPr>
          <a:xfrm>
            <a:off x="5236361" y="1538875"/>
            <a:ext cx="3008700" cy="1239000"/>
          </a:xfrm>
          <a:prstGeom prst="rect">
            <a:avLst/>
          </a:prstGeom>
        </p:spPr>
        <p:txBody>
          <a:bodyPr spcFirstLastPara="1" wrap="square" lIns="91425" tIns="91425" rIns="91425" bIns="91425" anchor="t" anchorCtr="0">
            <a:noAutofit/>
          </a:bodyPr>
          <a:lstStyle/>
          <a:p>
            <a:pPr marL="182880" lvl="0" indent="-151130" algn="l" rtl="0">
              <a:lnSpc>
                <a:spcPct val="90000"/>
              </a:lnSpc>
              <a:spcBef>
                <a:spcPts val="0"/>
              </a:spcBef>
              <a:spcAft>
                <a:spcPts val="0"/>
              </a:spcAft>
              <a:buClr>
                <a:srgbClr val="073763"/>
              </a:buClr>
              <a:buSzPts val="1200"/>
              <a:buFont typeface="Montserrat"/>
              <a:buChar char="●"/>
            </a:pPr>
            <a:r>
              <a:rPr lang="en">
                <a:solidFill>
                  <a:srgbClr val="073763"/>
                </a:solidFill>
              </a:rPr>
              <a:t>Become familiar with the people and processes involved in Field Education at the social work department at Augsburg University.</a:t>
            </a:r>
            <a:endParaRPr>
              <a:solidFill>
                <a:srgbClr val="073763"/>
              </a:solidFill>
            </a:endParaRPr>
          </a:p>
          <a:p>
            <a:pPr marL="182880" lvl="0" indent="-74929" algn="l" rtl="0">
              <a:lnSpc>
                <a:spcPct val="90000"/>
              </a:lnSpc>
              <a:spcBef>
                <a:spcPts val="1200"/>
              </a:spcBef>
              <a:spcAft>
                <a:spcPts val="0"/>
              </a:spcAft>
              <a:buClr>
                <a:schemeClr val="dk1"/>
              </a:buClr>
              <a:buSzPts val="1700"/>
              <a:buFont typeface="Arial"/>
              <a:buNone/>
            </a:pPr>
            <a:endParaRPr>
              <a:solidFill>
                <a:srgbClr val="073763"/>
              </a:solidFill>
            </a:endParaRPr>
          </a:p>
          <a:p>
            <a:pPr marL="182880" lvl="0" indent="-151130" algn="l" rtl="0">
              <a:lnSpc>
                <a:spcPct val="90000"/>
              </a:lnSpc>
              <a:spcBef>
                <a:spcPts val="1200"/>
              </a:spcBef>
              <a:spcAft>
                <a:spcPts val="0"/>
              </a:spcAft>
              <a:buClr>
                <a:srgbClr val="073763"/>
              </a:buClr>
              <a:buSzPts val="1200"/>
              <a:buFont typeface="Montserrat"/>
              <a:buChar char="●"/>
            </a:pPr>
            <a:r>
              <a:rPr lang="en">
                <a:solidFill>
                  <a:srgbClr val="073763"/>
                </a:solidFill>
              </a:rPr>
              <a:t>Review the basic social work competencies outlined by the Council on Social Work Education, and discuss ways to observe and evaluate competencies in practice.</a:t>
            </a:r>
            <a:endParaRPr sz="9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p64"/>
          <p:cNvSpPr txBox="1">
            <a:spLocks noGrp="1"/>
          </p:cNvSpPr>
          <p:nvPr>
            <p:ph type="title"/>
          </p:nvPr>
        </p:nvSpPr>
        <p:spPr>
          <a:xfrm>
            <a:off x="4783200" y="337100"/>
            <a:ext cx="4133400" cy="5274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4100"/>
              <a:buFont typeface="Arial"/>
              <a:buNone/>
            </a:pPr>
            <a:r>
              <a:rPr lang="en" sz="3000"/>
              <a:t>HOW DO STUDENTS LEARN?</a:t>
            </a:r>
            <a:endParaRPr sz="3000"/>
          </a:p>
        </p:txBody>
      </p:sp>
      <p:sp>
        <p:nvSpPr>
          <p:cNvPr id="1026" name="Google Shape;1026;p64"/>
          <p:cNvSpPr txBox="1">
            <a:spLocks noGrp="1"/>
          </p:cNvSpPr>
          <p:nvPr>
            <p:ph type="subTitle" idx="1"/>
          </p:nvPr>
        </p:nvSpPr>
        <p:spPr>
          <a:xfrm>
            <a:off x="4870175" y="1180275"/>
            <a:ext cx="4133400" cy="3690000"/>
          </a:xfrm>
          <a:prstGeom prst="rect">
            <a:avLst/>
          </a:prstGeom>
          <a:noFill/>
          <a:ln>
            <a:noFill/>
          </a:ln>
        </p:spPr>
        <p:txBody>
          <a:bodyPr spcFirstLastPara="1" wrap="square" lIns="68575" tIns="34275" rIns="68575" bIns="34275" anchor="t" anchorCtr="0">
            <a:normAutofit lnSpcReduction="10000"/>
          </a:bodyPr>
          <a:lstStyle/>
          <a:p>
            <a:pPr marL="139700" lvl="0" indent="-152400" algn="l" rtl="0">
              <a:lnSpc>
                <a:spcPct val="90000"/>
              </a:lnSpc>
              <a:spcBef>
                <a:spcPts val="0"/>
              </a:spcBef>
              <a:spcAft>
                <a:spcPts val="0"/>
              </a:spcAft>
              <a:buSzPts val="1400"/>
              <a:buChar char="●"/>
            </a:pPr>
            <a:r>
              <a:rPr lang="en" sz="1600"/>
              <a:t>The common thread of the social work practicum is that students learn by experience.  </a:t>
            </a:r>
            <a:endParaRPr sz="1600"/>
          </a:p>
          <a:p>
            <a:pPr marL="139700" lvl="0" indent="-152400" algn="l" rtl="0">
              <a:lnSpc>
                <a:spcPct val="90000"/>
              </a:lnSpc>
              <a:spcBef>
                <a:spcPts val="900"/>
              </a:spcBef>
              <a:spcAft>
                <a:spcPts val="0"/>
              </a:spcAft>
              <a:buSzPts val="1400"/>
              <a:buChar char="●"/>
            </a:pPr>
            <a:r>
              <a:rPr lang="en" sz="1600"/>
              <a:t>What is meant by experiential learning?</a:t>
            </a:r>
            <a:endParaRPr sz="1600"/>
          </a:p>
          <a:p>
            <a:pPr marL="342900" lvl="1" indent="-146050" algn="l" rtl="0">
              <a:lnSpc>
                <a:spcPct val="90000"/>
              </a:lnSpc>
              <a:spcBef>
                <a:spcPts val="300"/>
              </a:spcBef>
              <a:spcAft>
                <a:spcPts val="0"/>
              </a:spcAft>
              <a:buSzPts val="1300"/>
              <a:buChar char="○"/>
            </a:pPr>
            <a:r>
              <a:rPr lang="en" sz="1600"/>
              <a:t>Learning about a task or method</a:t>
            </a:r>
            <a:endParaRPr sz="1600"/>
          </a:p>
          <a:p>
            <a:pPr marL="342900" lvl="1" indent="-146050" algn="l" rtl="0">
              <a:lnSpc>
                <a:spcPct val="90000"/>
              </a:lnSpc>
              <a:spcBef>
                <a:spcPts val="500"/>
              </a:spcBef>
              <a:spcAft>
                <a:spcPts val="0"/>
              </a:spcAft>
              <a:buSzPts val="1300"/>
              <a:buChar char="○"/>
            </a:pPr>
            <a:r>
              <a:rPr lang="en" sz="1600"/>
              <a:t>Shadowing a more experienced worker</a:t>
            </a:r>
            <a:endParaRPr sz="1600"/>
          </a:p>
          <a:p>
            <a:pPr marL="342900" lvl="1" indent="-146050" algn="l" rtl="0">
              <a:lnSpc>
                <a:spcPct val="90000"/>
              </a:lnSpc>
              <a:spcBef>
                <a:spcPts val="500"/>
              </a:spcBef>
              <a:spcAft>
                <a:spcPts val="0"/>
              </a:spcAft>
              <a:buSzPts val="1300"/>
              <a:buChar char="○"/>
            </a:pPr>
            <a:r>
              <a:rPr lang="en" sz="1600"/>
              <a:t>Practicing the task or behavior </a:t>
            </a:r>
            <a:endParaRPr sz="1600"/>
          </a:p>
          <a:p>
            <a:pPr marL="342900" lvl="1" indent="-146050" algn="l" rtl="0">
              <a:lnSpc>
                <a:spcPct val="90000"/>
              </a:lnSpc>
              <a:spcBef>
                <a:spcPts val="500"/>
              </a:spcBef>
              <a:spcAft>
                <a:spcPts val="0"/>
              </a:spcAft>
              <a:buSzPts val="1300"/>
              <a:buChar char="○"/>
            </a:pPr>
            <a:r>
              <a:rPr lang="en" sz="1600"/>
              <a:t>Reflecting on one’s practice and skills</a:t>
            </a:r>
            <a:endParaRPr sz="1600"/>
          </a:p>
          <a:p>
            <a:pPr marL="139700" lvl="0" indent="-152400" algn="l" rtl="0">
              <a:lnSpc>
                <a:spcPct val="90000"/>
              </a:lnSpc>
              <a:spcBef>
                <a:spcPts val="1100"/>
              </a:spcBef>
              <a:spcAft>
                <a:spcPts val="1600"/>
              </a:spcAft>
              <a:buSzPts val="1400"/>
              <a:buChar char="●"/>
            </a:pPr>
            <a:r>
              <a:rPr lang="en" sz="1600" b="1"/>
              <a:t>Students learn best through a combination of “learning by thinking” and “learning by doing” (Lee &amp; Fortune, 2013).</a:t>
            </a:r>
            <a:endParaRPr sz="1600" b="1"/>
          </a:p>
        </p:txBody>
      </p:sp>
      <p:pic>
        <p:nvPicPr>
          <p:cNvPr id="1027" name="Google Shape;1027;p64"/>
          <p:cNvPicPr preferRelativeResize="0"/>
          <p:nvPr/>
        </p:nvPicPr>
        <p:blipFill>
          <a:blip r:embed="rId3">
            <a:alphaModFix/>
          </a:blip>
          <a:stretch>
            <a:fillRect/>
          </a:stretch>
        </p:blipFill>
        <p:spPr>
          <a:xfrm>
            <a:off x="0" y="2571750"/>
            <a:ext cx="4547150" cy="2571750"/>
          </a:xfrm>
          <a:prstGeom prst="rect">
            <a:avLst/>
          </a:prstGeom>
          <a:noFill/>
          <a:ln>
            <a:noFill/>
          </a:ln>
        </p:spPr>
      </p:pic>
      <p:pic>
        <p:nvPicPr>
          <p:cNvPr id="1028" name="Google Shape;1028;p64"/>
          <p:cNvPicPr preferRelativeResize="0"/>
          <p:nvPr/>
        </p:nvPicPr>
        <p:blipFill>
          <a:blip r:embed="rId4">
            <a:alphaModFix/>
          </a:blip>
          <a:stretch>
            <a:fillRect/>
          </a:stretch>
        </p:blipFill>
        <p:spPr>
          <a:xfrm>
            <a:off x="0" y="0"/>
            <a:ext cx="4547150" cy="25717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grpSp>
        <p:nvGrpSpPr>
          <p:cNvPr id="1033" name="Google Shape;1033;p65"/>
          <p:cNvGrpSpPr/>
          <p:nvPr/>
        </p:nvGrpSpPr>
        <p:grpSpPr>
          <a:xfrm>
            <a:off x="347933" y="1259884"/>
            <a:ext cx="8407529" cy="3305250"/>
            <a:chOff x="0" y="0"/>
            <a:chExt cx="8407529" cy="4407000"/>
          </a:xfrm>
        </p:grpSpPr>
        <p:sp>
          <p:nvSpPr>
            <p:cNvPr id="1034" name="Google Shape;1034;p65"/>
            <p:cNvSpPr/>
            <p:nvPr/>
          </p:nvSpPr>
          <p:spPr>
            <a:xfrm>
              <a:off x="0" y="0"/>
              <a:ext cx="1642200" cy="4407000"/>
            </a:xfrm>
            <a:prstGeom prst="roundRect">
              <a:avLst>
                <a:gd name="adj" fmla="val 10000"/>
              </a:avLst>
            </a:prstGeom>
            <a:solidFill>
              <a:srgbClr val="1F497D"/>
            </a:solidFill>
            <a:ln w="25400" cap="flat"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35" name="Google Shape;1035;p65"/>
            <p:cNvSpPr txBox="1"/>
            <p:nvPr/>
          </p:nvSpPr>
          <p:spPr>
            <a:xfrm>
              <a:off x="48095" y="1810855"/>
              <a:ext cx="1545900" cy="1666500"/>
            </a:xfrm>
            <a:prstGeom prst="rect">
              <a:avLst/>
            </a:prstGeom>
            <a:noFill/>
            <a:ln>
              <a:noFill/>
            </a:ln>
          </p:spPr>
          <p:txBody>
            <a:bodyPr spcFirstLastPara="1" wrap="square" lIns="74675" tIns="74675" rIns="74675" bIns="74675" anchor="ctr" anchorCtr="0">
              <a:noAutofit/>
            </a:bodyPr>
            <a:lstStyle/>
            <a:p>
              <a:pPr marL="0" marR="0" lvl="0" indent="0" algn="ctr" rtl="0">
                <a:lnSpc>
                  <a:spcPct val="90000"/>
                </a:lnSpc>
                <a:spcBef>
                  <a:spcPts val="0"/>
                </a:spcBef>
                <a:spcAft>
                  <a:spcPts val="0"/>
                </a:spcAft>
                <a:buClr>
                  <a:srgbClr val="FFFFFF"/>
                </a:buClr>
                <a:buSzPts val="1100"/>
                <a:buFont typeface="Calibri"/>
                <a:buNone/>
              </a:pPr>
              <a:r>
                <a:rPr lang="en" sz="1100">
                  <a:solidFill>
                    <a:srgbClr val="FFFFFF"/>
                  </a:solidFill>
                  <a:latin typeface="Calibri"/>
                  <a:ea typeface="Calibri"/>
                  <a:cs typeface="Calibri"/>
                  <a:sym typeface="Calibri"/>
                </a:rPr>
                <a:t>Clearly Identified Outcomes and Purpose</a:t>
              </a:r>
              <a:endParaRPr sz="1100"/>
            </a:p>
          </p:txBody>
        </p:sp>
        <p:sp>
          <p:nvSpPr>
            <p:cNvPr id="1036" name="Google Shape;1036;p65"/>
            <p:cNvSpPr/>
            <p:nvPr/>
          </p:nvSpPr>
          <p:spPr>
            <a:xfrm>
              <a:off x="185461" y="301350"/>
              <a:ext cx="1467600" cy="1467600"/>
            </a:xfrm>
            <a:prstGeom prst="ellipse">
              <a:avLst/>
            </a:prstGeom>
            <a:blipFill rotWithShape="1">
              <a:blip r:embed="rId3">
                <a:alphaModFix/>
              </a:blip>
              <a:stretch>
                <a:fillRect/>
              </a:stretch>
            </a:blipFill>
            <a:ln w="25400" cap="flat"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37" name="Google Shape;1037;p65"/>
            <p:cNvSpPr/>
            <p:nvPr/>
          </p:nvSpPr>
          <p:spPr>
            <a:xfrm>
              <a:off x="1691332" y="0"/>
              <a:ext cx="1642200" cy="4407000"/>
            </a:xfrm>
            <a:prstGeom prst="roundRect">
              <a:avLst>
                <a:gd name="adj" fmla="val 10000"/>
              </a:avLst>
            </a:prstGeom>
            <a:solidFill>
              <a:srgbClr val="1F497D"/>
            </a:solidFill>
            <a:ln w="25400" cap="flat"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38" name="Google Shape;1038;p65"/>
            <p:cNvSpPr txBox="1"/>
            <p:nvPr/>
          </p:nvSpPr>
          <p:spPr>
            <a:xfrm>
              <a:off x="1739427" y="1810855"/>
              <a:ext cx="1545900" cy="1666500"/>
            </a:xfrm>
            <a:prstGeom prst="rect">
              <a:avLst/>
            </a:prstGeom>
            <a:noFill/>
            <a:ln>
              <a:noFill/>
            </a:ln>
          </p:spPr>
          <p:txBody>
            <a:bodyPr spcFirstLastPara="1" wrap="square" lIns="74675" tIns="74675" rIns="74675" bIns="74675" anchor="ctr" anchorCtr="0">
              <a:noAutofit/>
            </a:bodyPr>
            <a:lstStyle/>
            <a:p>
              <a:pPr marL="0" marR="0" lvl="0" indent="0" algn="ctr" rtl="0">
                <a:lnSpc>
                  <a:spcPct val="90000"/>
                </a:lnSpc>
                <a:spcBef>
                  <a:spcPts val="0"/>
                </a:spcBef>
                <a:spcAft>
                  <a:spcPts val="0"/>
                </a:spcAft>
                <a:buClr>
                  <a:srgbClr val="FFFFFF"/>
                </a:buClr>
                <a:buSzPts val="1100"/>
                <a:buFont typeface="Calibri"/>
                <a:buNone/>
              </a:pPr>
              <a:r>
                <a:rPr lang="en" sz="1100">
                  <a:solidFill>
                    <a:srgbClr val="FFFFFF"/>
                  </a:solidFill>
                  <a:latin typeface="Calibri"/>
                  <a:ea typeface="Calibri"/>
                  <a:cs typeface="Calibri"/>
                  <a:sym typeface="Calibri"/>
                </a:rPr>
                <a:t>Strong, attuned, personalized instructional relationship and learning environment</a:t>
              </a:r>
              <a:endParaRPr sz="1100"/>
            </a:p>
          </p:txBody>
        </p:sp>
        <p:sp>
          <p:nvSpPr>
            <p:cNvPr id="1039" name="Google Shape;1039;p65"/>
            <p:cNvSpPr/>
            <p:nvPr/>
          </p:nvSpPr>
          <p:spPr>
            <a:xfrm>
              <a:off x="1778618" y="220924"/>
              <a:ext cx="1467600" cy="1554600"/>
            </a:xfrm>
            <a:prstGeom prst="ellipse">
              <a:avLst/>
            </a:prstGeom>
            <a:blipFill rotWithShape="1">
              <a:blip r:embed="rId4">
                <a:alphaModFix/>
              </a:blip>
              <a:stretch>
                <a:fillRect/>
              </a:stretch>
            </a:blipFill>
            <a:ln w="25400" cap="flat"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40" name="Google Shape;1040;p65"/>
            <p:cNvSpPr/>
            <p:nvPr/>
          </p:nvSpPr>
          <p:spPr>
            <a:xfrm>
              <a:off x="3382664" y="0"/>
              <a:ext cx="1642200" cy="4407000"/>
            </a:xfrm>
            <a:prstGeom prst="roundRect">
              <a:avLst>
                <a:gd name="adj" fmla="val 10000"/>
              </a:avLst>
            </a:prstGeom>
            <a:solidFill>
              <a:srgbClr val="D99593"/>
            </a:solidFill>
            <a:ln w="25400" cap="flat"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41" name="Google Shape;1041;p65"/>
            <p:cNvSpPr txBox="1"/>
            <p:nvPr/>
          </p:nvSpPr>
          <p:spPr>
            <a:xfrm>
              <a:off x="3430759" y="1810855"/>
              <a:ext cx="1545900" cy="1666500"/>
            </a:xfrm>
            <a:prstGeom prst="rect">
              <a:avLst/>
            </a:prstGeom>
            <a:noFill/>
            <a:ln>
              <a:noFill/>
            </a:ln>
          </p:spPr>
          <p:txBody>
            <a:bodyPr spcFirstLastPara="1" wrap="square" lIns="74675" tIns="74675" rIns="74675" bIns="74675" anchor="ctr" anchorCtr="0">
              <a:noAutofit/>
            </a:bodyPr>
            <a:lstStyle/>
            <a:p>
              <a:pPr marL="0" marR="0" lvl="0" indent="0" algn="ctr" rtl="0">
                <a:lnSpc>
                  <a:spcPct val="90000"/>
                </a:lnSpc>
                <a:spcBef>
                  <a:spcPts val="0"/>
                </a:spcBef>
                <a:spcAft>
                  <a:spcPts val="0"/>
                </a:spcAft>
                <a:buClr>
                  <a:srgbClr val="FFFFFF"/>
                </a:buClr>
                <a:buSzPts val="1100"/>
                <a:buFont typeface="Calibri"/>
                <a:buNone/>
              </a:pPr>
              <a:r>
                <a:rPr lang="en" sz="1100">
                  <a:solidFill>
                    <a:srgbClr val="FFFFFF"/>
                  </a:solidFill>
                  <a:latin typeface="Calibri"/>
                  <a:ea typeface="Calibri"/>
                  <a:cs typeface="Calibri"/>
                  <a:sym typeface="Calibri"/>
                </a:rPr>
                <a:t>Opportunities to observe, do and be observed doing practice  </a:t>
              </a:r>
              <a:endParaRPr sz="1100"/>
            </a:p>
          </p:txBody>
        </p:sp>
        <p:sp>
          <p:nvSpPr>
            <p:cNvPr id="1042" name="Google Shape;1042;p65"/>
            <p:cNvSpPr/>
            <p:nvPr/>
          </p:nvSpPr>
          <p:spPr>
            <a:xfrm>
              <a:off x="3469951" y="264414"/>
              <a:ext cx="1467600" cy="1467600"/>
            </a:xfrm>
            <a:prstGeom prst="ellipse">
              <a:avLst/>
            </a:prstGeom>
            <a:blipFill rotWithShape="1">
              <a:blip r:embed="rId5">
                <a:alphaModFix/>
              </a:blip>
              <a:stretch>
                <a:fillRect/>
              </a:stretch>
            </a:blipFill>
            <a:ln w="25400" cap="flat"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43" name="Google Shape;1043;p65"/>
            <p:cNvSpPr/>
            <p:nvPr/>
          </p:nvSpPr>
          <p:spPr>
            <a:xfrm>
              <a:off x="5073997" y="0"/>
              <a:ext cx="1642200" cy="4407000"/>
            </a:xfrm>
            <a:prstGeom prst="roundRect">
              <a:avLst>
                <a:gd name="adj" fmla="val 10000"/>
              </a:avLst>
            </a:prstGeom>
            <a:solidFill>
              <a:srgbClr val="3071C3"/>
            </a:solidFill>
            <a:ln w="25400" cap="flat"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44" name="Google Shape;1044;p65"/>
            <p:cNvSpPr txBox="1"/>
            <p:nvPr/>
          </p:nvSpPr>
          <p:spPr>
            <a:xfrm>
              <a:off x="5122092" y="1810855"/>
              <a:ext cx="1545900" cy="1666500"/>
            </a:xfrm>
            <a:prstGeom prst="rect">
              <a:avLst/>
            </a:prstGeom>
            <a:noFill/>
            <a:ln>
              <a:noFill/>
            </a:ln>
          </p:spPr>
          <p:txBody>
            <a:bodyPr spcFirstLastPara="1" wrap="square" lIns="74675" tIns="74675" rIns="74675" bIns="74675" anchor="ctr" anchorCtr="0">
              <a:noAutofit/>
            </a:bodyPr>
            <a:lstStyle/>
            <a:p>
              <a:pPr marL="0" marR="0" lvl="0" indent="0" algn="ctr" rtl="0">
                <a:lnSpc>
                  <a:spcPct val="90000"/>
                </a:lnSpc>
                <a:spcBef>
                  <a:spcPts val="0"/>
                </a:spcBef>
                <a:spcAft>
                  <a:spcPts val="0"/>
                </a:spcAft>
                <a:buClr>
                  <a:srgbClr val="FFFFFF"/>
                </a:buClr>
                <a:buSzPts val="1100"/>
                <a:buFont typeface="Calibri"/>
                <a:buNone/>
              </a:pPr>
              <a:r>
                <a:rPr lang="en" sz="1100">
                  <a:solidFill>
                    <a:srgbClr val="FFFFFF"/>
                  </a:solidFill>
                  <a:latin typeface="Calibri"/>
                  <a:ea typeface="Calibri"/>
                  <a:cs typeface="Calibri"/>
                  <a:sym typeface="Calibri"/>
                </a:rPr>
                <a:t>Provision of feedback that is observationally based, balanced, and specific</a:t>
              </a:r>
              <a:endParaRPr sz="1100"/>
            </a:p>
          </p:txBody>
        </p:sp>
        <p:sp>
          <p:nvSpPr>
            <p:cNvPr id="1045" name="Google Shape;1045;p65"/>
            <p:cNvSpPr/>
            <p:nvPr/>
          </p:nvSpPr>
          <p:spPr>
            <a:xfrm>
              <a:off x="5181593" y="338141"/>
              <a:ext cx="1467600" cy="1467600"/>
            </a:xfrm>
            <a:prstGeom prst="ellipse">
              <a:avLst/>
            </a:prstGeom>
            <a:blipFill rotWithShape="1">
              <a:blip r:embed="rId6">
                <a:alphaModFix/>
              </a:blip>
              <a:stretch>
                <a:fillRect/>
              </a:stretch>
            </a:blipFill>
            <a:ln w="25400" cap="flat"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46" name="Google Shape;1046;p65"/>
            <p:cNvSpPr/>
            <p:nvPr/>
          </p:nvSpPr>
          <p:spPr>
            <a:xfrm>
              <a:off x="6765329" y="0"/>
              <a:ext cx="1642200" cy="4407000"/>
            </a:xfrm>
            <a:prstGeom prst="roundRect">
              <a:avLst>
                <a:gd name="adj" fmla="val 10000"/>
              </a:avLst>
            </a:prstGeom>
            <a:solidFill>
              <a:srgbClr val="1F497D"/>
            </a:solidFill>
            <a:ln w="25400" cap="flat"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47" name="Google Shape;1047;p65"/>
            <p:cNvSpPr txBox="1"/>
            <p:nvPr/>
          </p:nvSpPr>
          <p:spPr>
            <a:xfrm>
              <a:off x="6813424" y="1810855"/>
              <a:ext cx="1545900" cy="1666500"/>
            </a:xfrm>
            <a:prstGeom prst="rect">
              <a:avLst/>
            </a:prstGeom>
            <a:noFill/>
            <a:ln>
              <a:noFill/>
            </a:ln>
          </p:spPr>
          <p:txBody>
            <a:bodyPr spcFirstLastPara="1" wrap="square" lIns="74675" tIns="74675" rIns="74675" bIns="74675" anchor="ctr" anchorCtr="0">
              <a:noAutofit/>
            </a:bodyPr>
            <a:lstStyle/>
            <a:p>
              <a:pPr marL="0" marR="0" lvl="0" indent="0" algn="ctr" rtl="0">
                <a:lnSpc>
                  <a:spcPct val="90000"/>
                </a:lnSpc>
                <a:spcBef>
                  <a:spcPts val="0"/>
                </a:spcBef>
                <a:spcAft>
                  <a:spcPts val="0"/>
                </a:spcAft>
                <a:buClr>
                  <a:srgbClr val="FFFFFF"/>
                </a:buClr>
                <a:buSzPts val="1100"/>
                <a:buFont typeface="Calibri"/>
                <a:buNone/>
              </a:pPr>
              <a:r>
                <a:rPr lang="en" sz="1100">
                  <a:solidFill>
                    <a:srgbClr val="FFFFFF"/>
                  </a:solidFill>
                  <a:latin typeface="Calibri"/>
                  <a:ea typeface="Calibri"/>
                  <a:cs typeface="Calibri"/>
                  <a:sym typeface="Calibri"/>
                </a:rPr>
                <a:t>Opportunity to reflect including self-reflection and integration of the conceptual and actual</a:t>
              </a:r>
              <a:endParaRPr sz="1100"/>
            </a:p>
          </p:txBody>
        </p:sp>
        <p:sp>
          <p:nvSpPr>
            <p:cNvPr id="1048" name="Google Shape;1048;p65"/>
            <p:cNvSpPr/>
            <p:nvPr/>
          </p:nvSpPr>
          <p:spPr>
            <a:xfrm>
              <a:off x="6852615" y="264414"/>
              <a:ext cx="1467600" cy="1467600"/>
            </a:xfrm>
            <a:prstGeom prst="ellipse">
              <a:avLst/>
            </a:prstGeom>
            <a:blipFill rotWithShape="1">
              <a:blip r:embed="rId7">
                <a:alphaModFix/>
              </a:blip>
              <a:stretch>
                <a:fillRect/>
              </a:stretch>
            </a:blipFill>
            <a:ln w="25400" cap="flat"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49" name="Google Shape;1049;p65"/>
            <p:cNvSpPr/>
            <p:nvPr/>
          </p:nvSpPr>
          <p:spPr>
            <a:xfrm>
              <a:off x="336295" y="3525520"/>
              <a:ext cx="7734900" cy="660900"/>
            </a:xfrm>
            <a:prstGeom prst="leftRightArrow">
              <a:avLst>
                <a:gd name="adj1" fmla="val 50000"/>
                <a:gd name="adj2" fmla="val 50000"/>
              </a:avLst>
            </a:prstGeom>
            <a:solidFill>
              <a:srgbClr val="0070C0"/>
            </a:solidFill>
            <a:ln w="25400" cap="flat" cmpd="sng">
              <a:solidFill>
                <a:srgbClr val="0070C0"/>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1050" name="Google Shape;1050;p65"/>
          <p:cNvSpPr txBox="1">
            <a:spLocks noGrp="1"/>
          </p:cNvSpPr>
          <p:nvPr>
            <p:ph type="title"/>
          </p:nvPr>
        </p:nvSpPr>
        <p:spPr>
          <a:xfrm>
            <a:off x="226630" y="156544"/>
            <a:ext cx="8812500" cy="1206900"/>
          </a:xfrm>
          <a:prstGeom prst="rect">
            <a:avLst/>
          </a:prstGeom>
          <a:noFill/>
          <a:ln>
            <a:noFill/>
          </a:ln>
        </p:spPr>
        <p:txBody>
          <a:bodyPr spcFirstLastPara="1" wrap="square" lIns="68575" tIns="34275" rIns="68575" bIns="34275" anchor="ctr" anchorCtr="0">
            <a:normAutofit/>
          </a:bodyPr>
          <a:lstStyle/>
          <a:p>
            <a:pPr marL="0" lvl="0" indent="0" algn="ctr" rtl="0">
              <a:spcBef>
                <a:spcPts val="0"/>
              </a:spcBef>
              <a:spcAft>
                <a:spcPts val="0"/>
              </a:spcAft>
              <a:buClr>
                <a:schemeClr val="lt1"/>
              </a:buClr>
              <a:buSzPts val="2400"/>
              <a:buFont typeface="Libre Franklin Medium"/>
              <a:buNone/>
            </a:pPr>
            <a:r>
              <a:rPr lang="en"/>
              <a:t>BEST PRACTICES IN FIELD INSTRUCTION</a:t>
            </a:r>
            <a:endParaRPr/>
          </a:p>
        </p:txBody>
      </p:sp>
      <p:sp>
        <p:nvSpPr>
          <p:cNvPr id="1051" name="Google Shape;1051;p65"/>
          <p:cNvSpPr txBox="1"/>
          <p:nvPr/>
        </p:nvSpPr>
        <p:spPr>
          <a:xfrm>
            <a:off x="492675" y="4650825"/>
            <a:ext cx="81489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100">
                <a:latin typeface="Open Sans"/>
                <a:ea typeface="Open Sans"/>
                <a:cs typeface="Open Sans"/>
                <a:sym typeface="Open Sans"/>
              </a:rPr>
              <a:t>Citation: Greg Merrill, Director of Field Education, University of California - Berkeley School of Social Work</a:t>
            </a:r>
            <a:endParaRPr sz="1100">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55"/>
        <p:cNvGrpSpPr/>
        <p:nvPr/>
      </p:nvGrpSpPr>
      <p:grpSpPr>
        <a:xfrm>
          <a:off x="0" y="0"/>
          <a:ext cx="0" cy="0"/>
          <a:chOff x="0" y="0"/>
          <a:chExt cx="0" cy="0"/>
        </a:xfrm>
      </p:grpSpPr>
      <p:sp>
        <p:nvSpPr>
          <p:cNvPr id="1056" name="Google Shape;1056;p66"/>
          <p:cNvSpPr txBox="1">
            <a:spLocks noGrp="1"/>
          </p:cNvSpPr>
          <p:nvPr>
            <p:ph type="body" idx="1"/>
          </p:nvPr>
        </p:nvSpPr>
        <p:spPr>
          <a:xfrm>
            <a:off x="459675" y="993825"/>
            <a:ext cx="8324100" cy="3796800"/>
          </a:xfrm>
          <a:prstGeom prst="rect">
            <a:avLst/>
          </a:prstGeom>
          <a:noFill/>
          <a:ln>
            <a:noFill/>
          </a:ln>
        </p:spPr>
        <p:txBody>
          <a:bodyPr spcFirstLastPara="1" wrap="square" lIns="68575" tIns="34275" rIns="68575" bIns="34275" anchor="t" anchorCtr="0">
            <a:normAutofit/>
          </a:bodyPr>
          <a:lstStyle/>
          <a:p>
            <a:pPr marL="203200" lvl="0" indent="-171450" algn="l" rtl="0">
              <a:lnSpc>
                <a:spcPct val="100000"/>
              </a:lnSpc>
              <a:spcBef>
                <a:spcPts val="0"/>
              </a:spcBef>
              <a:spcAft>
                <a:spcPts val="0"/>
              </a:spcAft>
              <a:buClr>
                <a:srgbClr val="325D79"/>
              </a:buClr>
              <a:buSzPts val="1500"/>
              <a:buChar char="●"/>
            </a:pPr>
            <a:r>
              <a:rPr lang="en">
                <a:solidFill>
                  <a:srgbClr val="325D79"/>
                </a:solidFill>
              </a:rPr>
              <a:t>Time for a planned, thoughtful orientation (3-4 weeks)</a:t>
            </a:r>
            <a:endParaRPr>
              <a:solidFill>
                <a:srgbClr val="325D79"/>
              </a:solidFill>
            </a:endParaRPr>
          </a:p>
          <a:p>
            <a:pPr marL="203200" lvl="0" indent="-171450" algn="l" rtl="0">
              <a:lnSpc>
                <a:spcPct val="100000"/>
              </a:lnSpc>
              <a:spcBef>
                <a:spcPts val="300"/>
              </a:spcBef>
              <a:spcAft>
                <a:spcPts val="0"/>
              </a:spcAft>
              <a:buClr>
                <a:srgbClr val="783F04"/>
              </a:buClr>
              <a:buSzPts val="1500"/>
              <a:buChar char="●"/>
            </a:pPr>
            <a:r>
              <a:rPr lang="en">
                <a:solidFill>
                  <a:srgbClr val="783F04"/>
                </a:solidFill>
              </a:rPr>
              <a:t>Time for the student to understand day-to-day operations and all of the multi-level agency, community, and social/economic factors that shape service delivery</a:t>
            </a:r>
            <a:endParaRPr>
              <a:solidFill>
                <a:srgbClr val="783F04"/>
              </a:solidFill>
            </a:endParaRPr>
          </a:p>
          <a:p>
            <a:pPr marL="203200" lvl="0" indent="-171450" algn="l" rtl="0">
              <a:lnSpc>
                <a:spcPct val="100000"/>
              </a:lnSpc>
              <a:spcBef>
                <a:spcPts val="300"/>
              </a:spcBef>
              <a:spcAft>
                <a:spcPts val="0"/>
              </a:spcAft>
              <a:buSzPts val="1500"/>
              <a:buChar char="●"/>
            </a:pPr>
            <a:r>
              <a:rPr lang="en" b="1"/>
              <a:t>Time to review of all relevant safety and risk reduction policies as well as client confidentiality and privacy policies</a:t>
            </a:r>
            <a:endParaRPr/>
          </a:p>
          <a:p>
            <a:pPr marL="203200" lvl="0" indent="-171450" algn="l" rtl="0">
              <a:lnSpc>
                <a:spcPct val="100000"/>
              </a:lnSpc>
              <a:spcBef>
                <a:spcPts val="300"/>
              </a:spcBef>
              <a:spcAft>
                <a:spcPts val="0"/>
              </a:spcAft>
              <a:buClr>
                <a:srgbClr val="325D79"/>
              </a:buClr>
              <a:buSzPts val="1500"/>
              <a:buChar char="●"/>
            </a:pPr>
            <a:r>
              <a:rPr lang="en">
                <a:solidFill>
                  <a:srgbClr val="325D79"/>
                </a:solidFill>
              </a:rPr>
              <a:t>Time to make your expectations and availability clear</a:t>
            </a:r>
            <a:endParaRPr>
              <a:solidFill>
                <a:srgbClr val="325D79"/>
              </a:solidFill>
            </a:endParaRPr>
          </a:p>
          <a:p>
            <a:pPr marL="203200" lvl="0" indent="-171450" algn="l" rtl="0">
              <a:lnSpc>
                <a:spcPct val="100000"/>
              </a:lnSpc>
              <a:spcBef>
                <a:spcPts val="300"/>
              </a:spcBef>
              <a:spcAft>
                <a:spcPts val="0"/>
              </a:spcAft>
              <a:buClr>
                <a:srgbClr val="660000"/>
              </a:buClr>
              <a:buSzPts val="1500"/>
              <a:buChar char="●"/>
            </a:pPr>
            <a:r>
              <a:rPr lang="en">
                <a:solidFill>
                  <a:srgbClr val="660000"/>
                </a:solidFill>
              </a:rPr>
              <a:t>Time to assess relevant knowledge, skills, and attitudes, hopes and fears, style of learning, and personal, temperamental, cultural, and/or identity related factors that may inform how they approach </a:t>
            </a:r>
            <a:endParaRPr>
              <a:solidFill>
                <a:srgbClr val="660000"/>
              </a:solidFill>
            </a:endParaRPr>
          </a:p>
          <a:p>
            <a:pPr marL="203200" lvl="0" indent="-171450" algn="l" rtl="0">
              <a:lnSpc>
                <a:spcPct val="100000"/>
              </a:lnSpc>
              <a:spcBef>
                <a:spcPts val="300"/>
              </a:spcBef>
              <a:spcAft>
                <a:spcPts val="1600"/>
              </a:spcAft>
              <a:buClr>
                <a:srgbClr val="38761D"/>
              </a:buClr>
              <a:buSzPts val="1500"/>
              <a:buChar char="●"/>
            </a:pPr>
            <a:r>
              <a:rPr lang="en">
                <a:solidFill>
                  <a:srgbClr val="38761D"/>
                </a:solidFill>
              </a:rPr>
              <a:t>Time to map out tasks that are agency-based, competency-based, and assessment-based</a:t>
            </a:r>
            <a:endParaRPr>
              <a:solidFill>
                <a:srgbClr val="38761D"/>
              </a:solidFill>
            </a:endParaRPr>
          </a:p>
        </p:txBody>
      </p:sp>
      <p:sp>
        <p:nvSpPr>
          <p:cNvPr id="1057" name="Google Shape;1057;p66"/>
          <p:cNvSpPr txBox="1">
            <a:spLocks noGrp="1"/>
          </p:cNvSpPr>
          <p:nvPr>
            <p:ph type="title"/>
          </p:nvPr>
        </p:nvSpPr>
        <p:spPr>
          <a:xfrm>
            <a:off x="800100" y="189525"/>
            <a:ext cx="7543800" cy="804300"/>
          </a:xfrm>
          <a:prstGeom prst="rect">
            <a:avLst/>
          </a:prstGeom>
          <a:noFill/>
          <a:ln>
            <a:noFill/>
          </a:ln>
        </p:spPr>
        <p:txBody>
          <a:bodyPr spcFirstLastPara="1" wrap="square" lIns="68575" tIns="34275" rIns="68575" bIns="34275" anchor="ctr" anchorCtr="0">
            <a:normAutofit/>
          </a:bodyPr>
          <a:lstStyle/>
          <a:p>
            <a:pPr marL="0" lvl="0" indent="0" algn="ctr" rtl="0">
              <a:spcBef>
                <a:spcPts val="0"/>
              </a:spcBef>
              <a:spcAft>
                <a:spcPts val="0"/>
              </a:spcAft>
              <a:buClr>
                <a:schemeClr val="lt1"/>
              </a:buClr>
              <a:buSzPts val="2400"/>
              <a:buFont typeface="Libre Franklin Medium"/>
              <a:buNone/>
            </a:pPr>
            <a:r>
              <a:rPr lang="en"/>
              <a:t>GOOD STARTS</a:t>
            </a:r>
            <a:endParaRPr/>
          </a:p>
        </p:txBody>
      </p:sp>
      <p:sp>
        <p:nvSpPr>
          <p:cNvPr id="1058" name="Google Shape;1058;p66"/>
          <p:cNvSpPr txBox="1"/>
          <p:nvPr/>
        </p:nvSpPr>
        <p:spPr>
          <a:xfrm>
            <a:off x="1069981" y="4790725"/>
            <a:ext cx="75717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100">
                <a:latin typeface="Open Sans"/>
                <a:ea typeface="Open Sans"/>
                <a:cs typeface="Open Sans"/>
                <a:sym typeface="Open Sans"/>
              </a:rPr>
              <a:t>Citation: Greg Merrill, Director of Field Education, University of California - Berkeley School of Social Work</a:t>
            </a:r>
            <a:endParaRPr sz="1100">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062"/>
        <p:cNvGrpSpPr/>
        <p:nvPr/>
      </p:nvGrpSpPr>
      <p:grpSpPr>
        <a:xfrm>
          <a:off x="0" y="0"/>
          <a:ext cx="0" cy="0"/>
          <a:chOff x="0" y="0"/>
          <a:chExt cx="0" cy="0"/>
        </a:xfrm>
      </p:grpSpPr>
      <p:grpSp>
        <p:nvGrpSpPr>
          <p:cNvPr id="1063" name="Google Shape;1063;p67"/>
          <p:cNvGrpSpPr/>
          <p:nvPr/>
        </p:nvGrpSpPr>
        <p:grpSpPr>
          <a:xfrm>
            <a:off x="1879600" y="1257300"/>
            <a:ext cx="5029200" cy="3771900"/>
            <a:chOff x="1879600" y="0"/>
            <a:chExt cx="5029200" cy="5029200"/>
          </a:xfrm>
        </p:grpSpPr>
        <p:sp>
          <p:nvSpPr>
            <p:cNvPr id="1064" name="Google Shape;1064;p67"/>
            <p:cNvSpPr/>
            <p:nvPr/>
          </p:nvSpPr>
          <p:spPr>
            <a:xfrm>
              <a:off x="1879600" y="0"/>
              <a:ext cx="5029200" cy="5029200"/>
            </a:xfrm>
            <a:prstGeom prst="ellipse">
              <a:avLst/>
            </a:prstGeom>
            <a:solidFill>
              <a:srgbClr val="FFC000"/>
            </a:solidFill>
            <a:ln w="19050" cap="flat" cmpd="sng">
              <a:solidFill>
                <a:srgbClr val="FFC000"/>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65" name="Google Shape;1065;p67"/>
            <p:cNvSpPr txBox="1"/>
            <p:nvPr/>
          </p:nvSpPr>
          <p:spPr>
            <a:xfrm>
              <a:off x="3515347" y="251459"/>
              <a:ext cx="1757700" cy="754500"/>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lt1"/>
                </a:buClr>
                <a:buSzPts val="1500"/>
                <a:buFont typeface="Libre Franklin Medium"/>
                <a:buNone/>
              </a:pPr>
              <a:r>
                <a:rPr lang="en" sz="1500">
                  <a:solidFill>
                    <a:schemeClr val="lt1"/>
                  </a:solidFill>
                  <a:latin typeface="Libre Franklin Medium"/>
                  <a:ea typeface="Libre Franklin Medium"/>
                  <a:cs typeface="Libre Franklin Medium"/>
                  <a:sym typeface="Libre Franklin Medium"/>
                </a:rPr>
                <a:t>Beyond capacity to do</a:t>
              </a:r>
              <a:endParaRPr sz="1100"/>
            </a:p>
          </p:txBody>
        </p:sp>
        <p:sp>
          <p:nvSpPr>
            <p:cNvPr id="1066" name="Google Shape;1066;p67"/>
            <p:cNvSpPr/>
            <p:nvPr/>
          </p:nvSpPr>
          <p:spPr>
            <a:xfrm>
              <a:off x="2508250" y="1257299"/>
              <a:ext cx="3771900" cy="3771900"/>
            </a:xfrm>
            <a:prstGeom prst="ellipse">
              <a:avLst/>
            </a:prstGeom>
            <a:solidFill>
              <a:srgbClr val="92D050"/>
            </a:solidFill>
            <a:ln w="19050" cap="flat" cmpd="sng">
              <a:solidFill>
                <a:srgbClr val="92D050"/>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67" name="Google Shape;1067;p67"/>
            <p:cNvSpPr txBox="1"/>
            <p:nvPr/>
          </p:nvSpPr>
          <p:spPr>
            <a:xfrm>
              <a:off x="3515347" y="1493043"/>
              <a:ext cx="1757700" cy="707100"/>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lt1"/>
                </a:buClr>
                <a:buSzPts val="1500"/>
                <a:buFont typeface="Libre Franklin Medium"/>
                <a:buNone/>
              </a:pPr>
              <a:r>
                <a:rPr lang="en" sz="1500">
                  <a:solidFill>
                    <a:schemeClr val="lt1"/>
                  </a:solidFill>
                  <a:latin typeface="Libre Franklin Medium"/>
                  <a:ea typeface="Libre Franklin Medium"/>
                  <a:cs typeface="Libre Franklin Medium"/>
                  <a:sym typeface="Libre Franklin Medium"/>
                </a:rPr>
                <a:t>Can do with instruction</a:t>
              </a:r>
              <a:endParaRPr sz="1100"/>
            </a:p>
          </p:txBody>
        </p:sp>
        <p:sp>
          <p:nvSpPr>
            <p:cNvPr id="1068" name="Google Shape;1068;p67"/>
            <p:cNvSpPr/>
            <p:nvPr/>
          </p:nvSpPr>
          <p:spPr>
            <a:xfrm>
              <a:off x="3136900" y="2514599"/>
              <a:ext cx="2514600" cy="2514600"/>
            </a:xfrm>
            <a:prstGeom prst="ellipse">
              <a:avLst/>
            </a:prstGeom>
            <a:solidFill>
              <a:srgbClr val="6F95D2"/>
            </a:solidFill>
            <a:ln w="19050" cap="flat"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69" name="Google Shape;1069;p67"/>
            <p:cNvSpPr txBox="1"/>
            <p:nvPr/>
          </p:nvSpPr>
          <p:spPr>
            <a:xfrm>
              <a:off x="3505154" y="3143249"/>
              <a:ext cx="1778100" cy="1257300"/>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lt1"/>
                </a:buClr>
                <a:buSzPts val="1500"/>
                <a:buFont typeface="Libre Franklin Medium"/>
                <a:buNone/>
              </a:pPr>
              <a:r>
                <a:rPr lang="en" sz="1500">
                  <a:solidFill>
                    <a:schemeClr val="lt1"/>
                  </a:solidFill>
                  <a:latin typeface="Libre Franklin Medium"/>
                  <a:ea typeface="Libre Franklin Medium"/>
                  <a:cs typeface="Libre Franklin Medium"/>
                  <a:sym typeface="Libre Franklin Medium"/>
                </a:rPr>
                <a:t>Can do without assistance</a:t>
              </a:r>
              <a:endParaRPr sz="1100"/>
            </a:p>
          </p:txBody>
        </p:sp>
      </p:grpSp>
      <p:sp>
        <p:nvSpPr>
          <p:cNvPr id="1070" name="Google Shape;1070;p67"/>
          <p:cNvSpPr txBox="1">
            <a:spLocks noGrp="1"/>
          </p:cNvSpPr>
          <p:nvPr>
            <p:ph type="title"/>
          </p:nvPr>
        </p:nvSpPr>
        <p:spPr>
          <a:xfrm>
            <a:off x="832612" y="235388"/>
            <a:ext cx="7478700" cy="1206900"/>
          </a:xfrm>
          <a:prstGeom prst="rect">
            <a:avLst/>
          </a:prstGeom>
          <a:noFill/>
          <a:ln>
            <a:noFill/>
          </a:ln>
        </p:spPr>
        <p:txBody>
          <a:bodyPr spcFirstLastPara="1" wrap="square" lIns="68575" tIns="34275" rIns="68575" bIns="34275" anchor="ctr" anchorCtr="0">
            <a:normAutofit/>
          </a:bodyPr>
          <a:lstStyle/>
          <a:p>
            <a:pPr marL="0" lvl="0" indent="0" algn="ctr" rtl="0">
              <a:spcBef>
                <a:spcPts val="0"/>
              </a:spcBef>
              <a:spcAft>
                <a:spcPts val="0"/>
              </a:spcAft>
              <a:buClr>
                <a:schemeClr val="lt1"/>
              </a:buClr>
              <a:buSzPts val="2400"/>
              <a:buFont typeface="Libre Franklin Medium"/>
              <a:buNone/>
            </a:pPr>
            <a:r>
              <a:rPr lang="en"/>
              <a:t>VYGOTSKY’S ZONE OF PROXIMAL </a:t>
            </a:r>
            <a:br>
              <a:rPr lang="en"/>
            </a:br>
            <a:r>
              <a:rPr lang="en"/>
              <a:t>DEVELOPMENT</a:t>
            </a:r>
            <a:endParaRPr/>
          </a:p>
        </p:txBody>
      </p:sp>
      <p:sp>
        <p:nvSpPr>
          <p:cNvPr id="1071" name="Google Shape;1071;p67"/>
          <p:cNvSpPr/>
          <p:nvPr/>
        </p:nvSpPr>
        <p:spPr>
          <a:xfrm rot="-5400000">
            <a:off x="2398050" y="1659774"/>
            <a:ext cx="363300" cy="1959000"/>
          </a:xfrm>
          <a:prstGeom prst="downArrow">
            <a:avLst>
              <a:gd name="adj1" fmla="val 50000"/>
              <a:gd name="adj2" fmla="val 50000"/>
            </a:avLst>
          </a:prstGeom>
          <a:solidFill>
            <a:srgbClr val="002060"/>
          </a:solidFill>
          <a:ln w="19050" cap="flat" cmpd="sng">
            <a:solidFill>
              <a:srgbClr val="00206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Libre Franklin Medium"/>
              <a:ea typeface="Libre Franklin Medium"/>
              <a:cs typeface="Libre Franklin Medium"/>
              <a:sym typeface="Libre Franklin Medium"/>
            </a:endParaRPr>
          </a:p>
        </p:txBody>
      </p:sp>
      <p:sp>
        <p:nvSpPr>
          <p:cNvPr id="1072" name="Google Shape;1072;p67"/>
          <p:cNvSpPr txBox="1"/>
          <p:nvPr/>
        </p:nvSpPr>
        <p:spPr>
          <a:xfrm>
            <a:off x="6680644" y="4187719"/>
            <a:ext cx="2207400" cy="8157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100">
                <a:latin typeface="Open Sans"/>
                <a:ea typeface="Open Sans"/>
                <a:cs typeface="Open Sans"/>
                <a:sym typeface="Open Sans"/>
              </a:rPr>
              <a:t>Citation: Greg Merrill, Director of Field Education, University of California - Berkeley School of Social Work</a:t>
            </a:r>
            <a:endParaRPr sz="1100">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076"/>
        <p:cNvGrpSpPr/>
        <p:nvPr/>
      </p:nvGrpSpPr>
      <p:grpSpPr>
        <a:xfrm>
          <a:off x="0" y="0"/>
          <a:ext cx="0" cy="0"/>
          <a:chOff x="0" y="0"/>
          <a:chExt cx="0" cy="0"/>
        </a:xfrm>
      </p:grpSpPr>
      <p:grpSp>
        <p:nvGrpSpPr>
          <p:cNvPr id="1077" name="Google Shape;1077;p68"/>
          <p:cNvGrpSpPr/>
          <p:nvPr/>
        </p:nvGrpSpPr>
        <p:grpSpPr>
          <a:xfrm>
            <a:off x="1516786" y="3212789"/>
            <a:ext cx="6109579" cy="1975500"/>
            <a:chOff x="945656" y="321318"/>
            <a:chExt cx="6109579" cy="2634000"/>
          </a:xfrm>
        </p:grpSpPr>
        <p:sp>
          <p:nvSpPr>
            <p:cNvPr id="1078" name="Google Shape;1078;p68"/>
            <p:cNvSpPr/>
            <p:nvPr/>
          </p:nvSpPr>
          <p:spPr>
            <a:xfrm>
              <a:off x="5188335" y="704796"/>
              <a:ext cx="1866900" cy="1867200"/>
            </a:xfrm>
            <a:prstGeom prst="ellipse">
              <a:avLst/>
            </a:prstGeom>
            <a:solidFill>
              <a:schemeClr val="accent1"/>
            </a:solidFill>
            <a:ln w="1905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79" name="Google Shape;1079;p68"/>
            <p:cNvSpPr/>
            <p:nvPr/>
          </p:nvSpPr>
          <p:spPr>
            <a:xfrm>
              <a:off x="5250325" y="767052"/>
              <a:ext cx="1743000" cy="1742700"/>
            </a:xfrm>
            <a:prstGeom prst="ellipse">
              <a:avLst/>
            </a:prstGeom>
            <a:solidFill>
              <a:srgbClr val="FAE6D1">
                <a:alpha val="89800"/>
              </a:srgbClr>
            </a:solidFill>
            <a:ln w="19050" cap="flat" cmpd="sng">
              <a:solidFill>
                <a:srgbClr val="7030A0"/>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80" name="Google Shape;1080;p68"/>
            <p:cNvSpPr txBox="1"/>
            <p:nvPr/>
          </p:nvSpPr>
          <p:spPr>
            <a:xfrm>
              <a:off x="5499500" y="1016073"/>
              <a:ext cx="1244700" cy="1244700"/>
            </a:xfrm>
            <a:prstGeom prst="rect">
              <a:avLst/>
            </a:prstGeom>
            <a:noFill/>
            <a:ln>
              <a:noFill/>
            </a:ln>
          </p:spPr>
          <p:txBody>
            <a:bodyPr spcFirstLastPara="1" wrap="square" lIns="18100" tIns="18100" rIns="18100" bIns="18100" anchor="ctr" anchorCtr="0">
              <a:noAutofit/>
            </a:bodyPr>
            <a:lstStyle/>
            <a:p>
              <a:pPr marL="0" marR="0" lvl="0" indent="0" algn="ctr" rtl="0">
                <a:lnSpc>
                  <a:spcPct val="90000"/>
                </a:lnSpc>
                <a:spcBef>
                  <a:spcPts val="0"/>
                </a:spcBef>
                <a:spcAft>
                  <a:spcPts val="0"/>
                </a:spcAft>
                <a:buClr>
                  <a:schemeClr val="dk1"/>
                </a:buClr>
                <a:buSzPts val="1400"/>
                <a:buFont typeface="Libre Franklin Medium"/>
                <a:buNone/>
              </a:pPr>
              <a:r>
                <a:rPr lang="en" sz="1400">
                  <a:solidFill>
                    <a:schemeClr val="dk1"/>
                  </a:solidFill>
                  <a:latin typeface="Libre Franklin Medium"/>
                  <a:ea typeface="Libre Franklin Medium"/>
                  <a:cs typeface="Libre Franklin Medium"/>
                  <a:sym typeface="Libre Franklin Medium"/>
                </a:rPr>
                <a:t>Just Right</a:t>
              </a:r>
              <a:endParaRPr sz="1100"/>
            </a:p>
            <a:p>
              <a:pPr marL="0" marR="0" lvl="0" indent="0" algn="ctr" rtl="0">
                <a:lnSpc>
                  <a:spcPct val="90000"/>
                </a:lnSpc>
                <a:spcBef>
                  <a:spcPts val="500"/>
                </a:spcBef>
                <a:spcAft>
                  <a:spcPts val="0"/>
                </a:spcAft>
                <a:buClr>
                  <a:schemeClr val="dk1"/>
                </a:buClr>
                <a:buSzPts val="1400"/>
                <a:buFont typeface="Libre Franklin Medium"/>
                <a:buNone/>
              </a:pPr>
              <a:r>
                <a:rPr lang="en" sz="1400">
                  <a:solidFill>
                    <a:schemeClr val="dk1"/>
                  </a:solidFill>
                  <a:latin typeface="Libre Franklin Medium"/>
                  <a:ea typeface="Libre Franklin Medium"/>
                  <a:cs typeface="Libre Franklin Medium"/>
                  <a:sym typeface="Libre Franklin Medium"/>
                </a:rPr>
                <a:t>Complexity</a:t>
              </a:r>
              <a:endParaRPr sz="1100"/>
            </a:p>
          </p:txBody>
        </p:sp>
        <p:sp>
          <p:nvSpPr>
            <p:cNvPr id="1081" name="Google Shape;1081;p68"/>
            <p:cNvSpPr/>
            <p:nvPr/>
          </p:nvSpPr>
          <p:spPr>
            <a:xfrm rot="2700000">
              <a:off x="3260983" y="707059"/>
              <a:ext cx="1862519" cy="1862519"/>
            </a:xfrm>
            <a:prstGeom prst="teardrop">
              <a:avLst>
                <a:gd name="adj" fmla="val 100000"/>
              </a:avLst>
            </a:prstGeom>
            <a:solidFill>
              <a:schemeClr val="accent1"/>
            </a:solidFill>
            <a:ln w="19050" cap="flat" cmpd="sng">
              <a:solidFill>
                <a:srgbClr val="00B0F0"/>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82" name="Google Shape;1082;p68"/>
            <p:cNvSpPr/>
            <p:nvPr/>
          </p:nvSpPr>
          <p:spPr>
            <a:xfrm>
              <a:off x="3320738" y="767052"/>
              <a:ext cx="1743000" cy="1742700"/>
            </a:xfrm>
            <a:prstGeom prst="ellipse">
              <a:avLst/>
            </a:prstGeom>
            <a:solidFill>
              <a:srgbClr val="CEDBF0">
                <a:alpha val="89800"/>
              </a:srgbClr>
            </a:solidFill>
            <a:ln w="19050" cap="flat" cmpd="sng">
              <a:solidFill>
                <a:srgbClr val="00B0F0"/>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83" name="Google Shape;1083;p68"/>
            <p:cNvSpPr txBox="1"/>
            <p:nvPr/>
          </p:nvSpPr>
          <p:spPr>
            <a:xfrm>
              <a:off x="3569913" y="1016073"/>
              <a:ext cx="1244700" cy="1244700"/>
            </a:xfrm>
            <a:prstGeom prst="rect">
              <a:avLst/>
            </a:prstGeom>
            <a:noFill/>
            <a:ln>
              <a:noFill/>
            </a:ln>
          </p:spPr>
          <p:txBody>
            <a:bodyPr spcFirstLastPara="1" wrap="square" lIns="18100" tIns="18100" rIns="18100" bIns="18100" anchor="ctr" anchorCtr="0">
              <a:noAutofit/>
            </a:bodyPr>
            <a:lstStyle/>
            <a:p>
              <a:pPr marL="0" marR="0" lvl="0" indent="0" algn="ctr" rtl="0">
                <a:lnSpc>
                  <a:spcPct val="90000"/>
                </a:lnSpc>
                <a:spcBef>
                  <a:spcPts val="0"/>
                </a:spcBef>
                <a:spcAft>
                  <a:spcPts val="0"/>
                </a:spcAft>
                <a:buClr>
                  <a:schemeClr val="dk1"/>
                </a:buClr>
                <a:buSzPts val="1400"/>
                <a:buFont typeface="Libre Franklin Medium"/>
                <a:buNone/>
              </a:pPr>
              <a:r>
                <a:rPr lang="en" sz="1400">
                  <a:solidFill>
                    <a:schemeClr val="dk1"/>
                  </a:solidFill>
                  <a:latin typeface="Libre Franklin Medium"/>
                  <a:ea typeface="Libre Franklin Medium"/>
                  <a:cs typeface="Libre Franklin Medium"/>
                  <a:sym typeface="Libre Franklin Medium"/>
                </a:rPr>
                <a:t>Range</a:t>
              </a:r>
              <a:endParaRPr sz="1100"/>
            </a:p>
          </p:txBody>
        </p:sp>
        <p:sp>
          <p:nvSpPr>
            <p:cNvPr id="1084" name="Google Shape;1084;p68"/>
            <p:cNvSpPr/>
            <p:nvPr/>
          </p:nvSpPr>
          <p:spPr>
            <a:xfrm rot="2700000">
              <a:off x="1331396" y="707059"/>
              <a:ext cx="1862519" cy="1862519"/>
            </a:xfrm>
            <a:prstGeom prst="teardrop">
              <a:avLst>
                <a:gd name="adj" fmla="val 100000"/>
              </a:avLst>
            </a:prstGeom>
            <a:solidFill>
              <a:srgbClr val="FFC000"/>
            </a:solidFill>
            <a:ln w="1905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85" name="Google Shape;1085;p68"/>
            <p:cNvSpPr/>
            <p:nvPr/>
          </p:nvSpPr>
          <p:spPr>
            <a:xfrm>
              <a:off x="1391152" y="767052"/>
              <a:ext cx="1743000" cy="1742700"/>
            </a:xfrm>
            <a:prstGeom prst="ellipse">
              <a:avLst/>
            </a:prstGeom>
            <a:solidFill>
              <a:schemeClr val="lt1">
                <a:alpha val="89800"/>
              </a:schemeClr>
            </a:solidFill>
            <a:ln w="19050" cap="flat" cmpd="sng">
              <a:solidFill>
                <a:srgbClr val="FFC000"/>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86" name="Google Shape;1086;p68"/>
            <p:cNvSpPr txBox="1"/>
            <p:nvPr/>
          </p:nvSpPr>
          <p:spPr>
            <a:xfrm>
              <a:off x="1640327" y="1016073"/>
              <a:ext cx="1244700" cy="1244700"/>
            </a:xfrm>
            <a:prstGeom prst="rect">
              <a:avLst/>
            </a:prstGeom>
            <a:noFill/>
            <a:ln>
              <a:noFill/>
            </a:ln>
          </p:spPr>
          <p:txBody>
            <a:bodyPr spcFirstLastPara="1" wrap="square" lIns="18100" tIns="18100" rIns="18100" bIns="18100" anchor="ctr" anchorCtr="0">
              <a:noAutofit/>
            </a:bodyPr>
            <a:lstStyle/>
            <a:p>
              <a:pPr marL="0" marR="0" lvl="0" indent="0" algn="ctr" rtl="0">
                <a:lnSpc>
                  <a:spcPct val="90000"/>
                </a:lnSpc>
                <a:spcBef>
                  <a:spcPts val="0"/>
                </a:spcBef>
                <a:spcAft>
                  <a:spcPts val="0"/>
                </a:spcAft>
                <a:buClr>
                  <a:schemeClr val="dk1"/>
                </a:buClr>
                <a:buSzPts val="1400"/>
                <a:buFont typeface="Libre Franklin Medium"/>
                <a:buNone/>
              </a:pPr>
              <a:r>
                <a:rPr lang="en" sz="1400">
                  <a:solidFill>
                    <a:schemeClr val="dk1"/>
                  </a:solidFill>
                  <a:latin typeface="Libre Franklin Medium"/>
                  <a:ea typeface="Libre Franklin Medium"/>
                  <a:cs typeface="Libre Franklin Medium"/>
                  <a:sym typeface="Libre Franklin Medium"/>
                </a:rPr>
                <a:t>Quantity</a:t>
              </a:r>
              <a:endParaRPr sz="1100"/>
            </a:p>
          </p:txBody>
        </p:sp>
      </p:grpSp>
      <p:grpSp>
        <p:nvGrpSpPr>
          <p:cNvPr id="1087" name="Google Shape;1087;p68"/>
          <p:cNvGrpSpPr/>
          <p:nvPr/>
        </p:nvGrpSpPr>
        <p:grpSpPr>
          <a:xfrm>
            <a:off x="2436415" y="1262119"/>
            <a:ext cx="4042525" cy="1761975"/>
            <a:chOff x="2055410" y="6425"/>
            <a:chExt cx="4042525" cy="2349300"/>
          </a:xfrm>
        </p:grpSpPr>
        <p:sp>
          <p:nvSpPr>
            <p:cNvPr id="1088" name="Google Shape;1088;p68"/>
            <p:cNvSpPr/>
            <p:nvPr/>
          </p:nvSpPr>
          <p:spPr>
            <a:xfrm>
              <a:off x="2055410" y="6425"/>
              <a:ext cx="2349300" cy="2349300"/>
            </a:xfrm>
            <a:prstGeom prst="ellipse">
              <a:avLst/>
            </a:prstGeom>
            <a:solidFill>
              <a:srgbClr val="FFFF00">
                <a:alpha val="49800"/>
              </a:srgbClr>
            </a:solidFill>
            <a:ln w="1905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89" name="Google Shape;1089;p68"/>
            <p:cNvSpPr txBox="1"/>
            <p:nvPr/>
          </p:nvSpPr>
          <p:spPr>
            <a:xfrm>
              <a:off x="2383472" y="283464"/>
              <a:ext cx="1354500" cy="17952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100"/>
                <a:buFont typeface="Libre Franklin Medium"/>
                <a:buNone/>
              </a:pPr>
              <a:r>
                <a:rPr lang="en" sz="2100">
                  <a:solidFill>
                    <a:schemeClr val="dk1"/>
                  </a:solidFill>
                  <a:latin typeface="Libre Franklin Medium"/>
                  <a:ea typeface="Libre Franklin Medium"/>
                  <a:cs typeface="Libre Franklin Medium"/>
                  <a:sym typeface="Libre Franklin Medium"/>
                </a:rPr>
                <a:t>Agency Needs </a:t>
              </a:r>
              <a:endParaRPr sz="1100"/>
            </a:p>
          </p:txBody>
        </p:sp>
        <p:sp>
          <p:nvSpPr>
            <p:cNvPr id="1090" name="Google Shape;1090;p68"/>
            <p:cNvSpPr/>
            <p:nvPr/>
          </p:nvSpPr>
          <p:spPr>
            <a:xfrm>
              <a:off x="3748635" y="6425"/>
              <a:ext cx="2349300" cy="2349300"/>
            </a:xfrm>
            <a:prstGeom prst="ellipse">
              <a:avLst/>
            </a:prstGeom>
            <a:solidFill>
              <a:srgbClr val="00B050">
                <a:alpha val="49800"/>
              </a:srgbClr>
            </a:solidFill>
            <a:ln w="19050" cap="flat" cmpd="sng">
              <a:solidFill>
                <a:srgbClr val="AAD956"/>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91" name="Google Shape;1091;p68"/>
            <p:cNvSpPr txBox="1"/>
            <p:nvPr/>
          </p:nvSpPr>
          <p:spPr>
            <a:xfrm>
              <a:off x="4415342" y="283464"/>
              <a:ext cx="1354500" cy="17952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100"/>
                <a:buFont typeface="Libre Franklin Medium"/>
                <a:buNone/>
              </a:pPr>
              <a:r>
                <a:rPr lang="en" sz="2100">
                  <a:solidFill>
                    <a:schemeClr val="dk1"/>
                  </a:solidFill>
                  <a:latin typeface="Libre Franklin Medium"/>
                  <a:ea typeface="Libre Franklin Medium"/>
                  <a:cs typeface="Libre Franklin Medium"/>
                  <a:sym typeface="Libre Franklin Medium"/>
                </a:rPr>
                <a:t>Student Learning Needs</a:t>
              </a:r>
              <a:endParaRPr sz="1100"/>
            </a:p>
          </p:txBody>
        </p:sp>
      </p:grpSp>
      <p:sp>
        <p:nvSpPr>
          <p:cNvPr id="1092" name="Google Shape;1092;p68"/>
          <p:cNvSpPr txBox="1">
            <a:spLocks noGrp="1"/>
          </p:cNvSpPr>
          <p:nvPr>
            <p:ph type="title"/>
          </p:nvPr>
        </p:nvSpPr>
        <p:spPr>
          <a:xfrm>
            <a:off x="694675" y="264946"/>
            <a:ext cx="7754700" cy="878100"/>
          </a:xfrm>
          <a:prstGeom prst="rect">
            <a:avLst/>
          </a:prstGeom>
          <a:noFill/>
          <a:ln>
            <a:noFill/>
          </a:ln>
        </p:spPr>
        <p:txBody>
          <a:bodyPr spcFirstLastPara="1" wrap="square" lIns="68575" tIns="34275" rIns="68575" bIns="34275" anchor="ctr" anchorCtr="0">
            <a:normAutofit/>
          </a:bodyPr>
          <a:lstStyle/>
          <a:p>
            <a:pPr marL="0" lvl="0" indent="0" algn="ctr" rtl="0">
              <a:spcBef>
                <a:spcPts val="0"/>
              </a:spcBef>
              <a:spcAft>
                <a:spcPts val="0"/>
              </a:spcAft>
              <a:buClr>
                <a:schemeClr val="lt1"/>
              </a:buClr>
              <a:buSzPts val="2400"/>
              <a:buFont typeface="Libre Franklin Medium"/>
              <a:buNone/>
            </a:pPr>
            <a:r>
              <a:rPr lang="en"/>
              <a:t>THOUGHTFUL TASK SELECTION</a:t>
            </a:r>
            <a:endParaRPr/>
          </a:p>
        </p:txBody>
      </p:sp>
      <p:sp>
        <p:nvSpPr>
          <p:cNvPr id="1093" name="Google Shape;1093;p68"/>
          <p:cNvSpPr txBox="1"/>
          <p:nvPr/>
        </p:nvSpPr>
        <p:spPr>
          <a:xfrm>
            <a:off x="571130" y="3143250"/>
            <a:ext cx="2857800" cy="392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2100">
                <a:solidFill>
                  <a:schemeClr val="dk1"/>
                </a:solidFill>
                <a:latin typeface="Libre Franklin Medium"/>
                <a:ea typeface="Libre Franklin Medium"/>
                <a:cs typeface="Libre Franklin Medium"/>
                <a:sym typeface="Libre Franklin Medium"/>
              </a:rPr>
              <a:t>Key Variables:</a:t>
            </a:r>
            <a:endParaRPr sz="1100"/>
          </a:p>
        </p:txBody>
      </p:sp>
      <p:sp>
        <p:nvSpPr>
          <p:cNvPr id="1094" name="Google Shape;1094;p68"/>
          <p:cNvSpPr txBox="1"/>
          <p:nvPr/>
        </p:nvSpPr>
        <p:spPr>
          <a:xfrm>
            <a:off x="71363" y="4294313"/>
            <a:ext cx="1776300" cy="6927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900">
                <a:latin typeface="Open Sans"/>
                <a:ea typeface="Open Sans"/>
                <a:cs typeface="Open Sans"/>
                <a:sym typeface="Open Sans"/>
              </a:rPr>
              <a:t>Citation: Greg Merrill, Director of Field Education, University of California - Berkeley School of Social Work</a:t>
            </a:r>
            <a:endParaRPr sz="900">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sp>
        <p:nvSpPr>
          <p:cNvPr id="1099" name="Google Shape;1099;p69"/>
          <p:cNvSpPr txBox="1">
            <a:spLocks noGrp="1"/>
          </p:cNvSpPr>
          <p:nvPr>
            <p:ph type="title"/>
          </p:nvPr>
        </p:nvSpPr>
        <p:spPr>
          <a:xfrm>
            <a:off x="802386" y="363474"/>
            <a:ext cx="7543800" cy="1206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4100"/>
              <a:buFont typeface="Arial"/>
              <a:buNone/>
            </a:pPr>
            <a:r>
              <a:rPr lang="en"/>
              <a:t>STUDENT LEARNING:  </a:t>
            </a:r>
            <a:endParaRPr/>
          </a:p>
          <a:p>
            <a:pPr marL="0" lvl="0" indent="0" algn="l" rtl="0">
              <a:lnSpc>
                <a:spcPct val="90000"/>
              </a:lnSpc>
              <a:spcBef>
                <a:spcPts val="0"/>
              </a:spcBef>
              <a:spcAft>
                <a:spcPts val="0"/>
              </a:spcAft>
              <a:buSzPts val="4100"/>
              <a:buFont typeface="Arial"/>
              <a:buNone/>
            </a:pPr>
            <a:r>
              <a:rPr lang="en"/>
              <a:t>THE CRITICAL ROLE OF SUPERVISION</a:t>
            </a:r>
            <a:endParaRPr/>
          </a:p>
        </p:txBody>
      </p:sp>
      <p:sp>
        <p:nvSpPr>
          <p:cNvPr id="1100" name="Google Shape;1100;p69"/>
          <p:cNvSpPr txBox="1">
            <a:spLocks noGrp="1"/>
          </p:cNvSpPr>
          <p:nvPr>
            <p:ph type="body" idx="1"/>
          </p:nvPr>
        </p:nvSpPr>
        <p:spPr>
          <a:xfrm>
            <a:off x="802386" y="1591056"/>
            <a:ext cx="7543800" cy="3038100"/>
          </a:xfrm>
          <a:prstGeom prst="rect">
            <a:avLst/>
          </a:prstGeom>
          <a:noFill/>
          <a:ln>
            <a:noFill/>
          </a:ln>
        </p:spPr>
        <p:txBody>
          <a:bodyPr spcFirstLastPara="1" wrap="square" lIns="68575" tIns="34275" rIns="68575" bIns="34275" anchor="t" anchorCtr="0">
            <a:noAutofit/>
          </a:bodyPr>
          <a:lstStyle/>
          <a:p>
            <a:pPr marL="139700" lvl="0" indent="-177800" algn="l" rtl="0">
              <a:lnSpc>
                <a:spcPct val="100000"/>
              </a:lnSpc>
              <a:spcBef>
                <a:spcPts val="0"/>
              </a:spcBef>
              <a:spcAft>
                <a:spcPts val="0"/>
              </a:spcAft>
              <a:buClr>
                <a:srgbClr val="BF9000"/>
              </a:buClr>
              <a:buSzPts val="1800"/>
              <a:buChar char="●"/>
            </a:pPr>
            <a:r>
              <a:rPr lang="en" sz="2000">
                <a:solidFill>
                  <a:srgbClr val="BF9000"/>
                </a:solidFill>
              </a:rPr>
              <a:t>Students should receive </a:t>
            </a:r>
            <a:r>
              <a:rPr lang="en" sz="2000" b="1">
                <a:solidFill>
                  <a:srgbClr val="BF9000"/>
                </a:solidFill>
              </a:rPr>
              <a:t>one hour of supervision per week (approx. 4 hours/month)</a:t>
            </a:r>
            <a:endParaRPr sz="2000" b="1">
              <a:solidFill>
                <a:srgbClr val="BF9000"/>
              </a:solidFill>
            </a:endParaRPr>
          </a:p>
          <a:p>
            <a:pPr marL="457200" lvl="0" indent="0" algn="l" rtl="0">
              <a:lnSpc>
                <a:spcPct val="100000"/>
              </a:lnSpc>
              <a:spcBef>
                <a:spcPts val="0"/>
              </a:spcBef>
              <a:spcAft>
                <a:spcPts val="0"/>
              </a:spcAft>
              <a:buNone/>
            </a:pPr>
            <a:endParaRPr sz="2000" b="1"/>
          </a:p>
          <a:p>
            <a:pPr marL="139700" lvl="0" indent="-177800" algn="l" rtl="0">
              <a:lnSpc>
                <a:spcPct val="100000"/>
              </a:lnSpc>
              <a:spcBef>
                <a:spcPts val="0"/>
              </a:spcBef>
              <a:spcAft>
                <a:spcPts val="0"/>
              </a:spcAft>
              <a:buClr>
                <a:srgbClr val="325D79"/>
              </a:buClr>
              <a:buSzPts val="1800"/>
              <a:buChar char="●"/>
            </a:pPr>
            <a:r>
              <a:rPr lang="en" sz="2000">
                <a:solidFill>
                  <a:srgbClr val="325D79"/>
                </a:solidFill>
              </a:rPr>
              <a:t>For settings with a field instructor and a task supervisor, supervision should include at least </a:t>
            </a:r>
            <a:r>
              <a:rPr lang="en" sz="2000" b="1">
                <a:solidFill>
                  <a:srgbClr val="325D79"/>
                </a:solidFill>
              </a:rPr>
              <a:t>2 hours/month with the licensed field instructor</a:t>
            </a:r>
            <a:r>
              <a:rPr lang="en" sz="2000">
                <a:solidFill>
                  <a:srgbClr val="325D79"/>
                </a:solidFill>
              </a:rPr>
              <a:t> (the remaining hours can be done by the task supervisor).</a:t>
            </a:r>
            <a:endParaRPr sz="2000">
              <a:solidFill>
                <a:srgbClr val="325D79"/>
              </a:solidFill>
            </a:endParaRPr>
          </a:p>
          <a:p>
            <a:pPr marL="457200" lvl="0" indent="0" algn="l" rtl="0">
              <a:lnSpc>
                <a:spcPct val="100000"/>
              </a:lnSpc>
              <a:spcBef>
                <a:spcPts val="0"/>
              </a:spcBef>
              <a:spcAft>
                <a:spcPts val="0"/>
              </a:spcAft>
              <a:buNone/>
            </a:pPr>
            <a:endParaRPr sz="2000"/>
          </a:p>
          <a:p>
            <a:pPr marL="139700" lvl="0" indent="-177800" algn="l" rtl="0">
              <a:lnSpc>
                <a:spcPct val="100000"/>
              </a:lnSpc>
              <a:spcBef>
                <a:spcPts val="0"/>
              </a:spcBef>
              <a:spcAft>
                <a:spcPts val="0"/>
              </a:spcAft>
              <a:buClr>
                <a:srgbClr val="38761D"/>
              </a:buClr>
              <a:buSzPts val="1800"/>
              <a:buChar char="●"/>
            </a:pPr>
            <a:r>
              <a:rPr lang="en" sz="2000" b="1">
                <a:solidFill>
                  <a:srgbClr val="38761D"/>
                </a:solidFill>
              </a:rPr>
              <a:t>For settings that offer group supervision, supervision should include at least 2 hours/month of individual supervision.</a:t>
            </a:r>
            <a:endParaRPr sz="2000" b="1">
              <a:solidFill>
                <a:srgbClr val="38761D"/>
              </a:solidFill>
            </a:endParaRPr>
          </a:p>
          <a:p>
            <a:pPr marL="457200" lvl="0" indent="0" algn="l" rtl="0">
              <a:lnSpc>
                <a:spcPct val="100000"/>
              </a:lnSpc>
              <a:spcBef>
                <a:spcPts val="0"/>
              </a:spcBef>
              <a:spcAft>
                <a:spcPts val="0"/>
              </a:spcAft>
              <a:buNone/>
            </a:pPr>
            <a:endParaRPr sz="2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1105" name="Google Shape;1105;p70"/>
          <p:cNvSpPr txBox="1">
            <a:spLocks noGrp="1"/>
          </p:cNvSpPr>
          <p:nvPr>
            <p:ph type="body" idx="1"/>
          </p:nvPr>
        </p:nvSpPr>
        <p:spPr>
          <a:xfrm>
            <a:off x="667500" y="1203425"/>
            <a:ext cx="8092800" cy="3560700"/>
          </a:xfrm>
          <a:prstGeom prst="rect">
            <a:avLst/>
          </a:prstGeom>
          <a:noFill/>
          <a:ln>
            <a:noFill/>
          </a:ln>
        </p:spPr>
        <p:txBody>
          <a:bodyPr spcFirstLastPara="1" wrap="square" lIns="68575" tIns="34275" rIns="68575" bIns="34275" anchor="t" anchorCtr="0">
            <a:noAutofit/>
          </a:bodyPr>
          <a:lstStyle/>
          <a:p>
            <a:pPr marL="203200" lvl="0" indent="-184150" algn="l" rtl="0">
              <a:lnSpc>
                <a:spcPct val="90000"/>
              </a:lnSpc>
              <a:spcBef>
                <a:spcPts val="0"/>
              </a:spcBef>
              <a:spcAft>
                <a:spcPts val="0"/>
              </a:spcAft>
              <a:buSzPts val="1700"/>
              <a:buAutoNum type="arabicPeriod"/>
            </a:pPr>
            <a:r>
              <a:rPr lang="en" sz="1600" b="1" u="sng"/>
              <a:t>Establish a regular, expected time</a:t>
            </a:r>
            <a:endParaRPr sz="1600"/>
          </a:p>
          <a:p>
            <a:pPr marL="203200" lvl="0" indent="-184150" algn="l" rtl="0">
              <a:lnSpc>
                <a:spcPct val="90000"/>
              </a:lnSpc>
              <a:spcBef>
                <a:spcPts val="300"/>
              </a:spcBef>
              <a:spcAft>
                <a:spcPts val="0"/>
              </a:spcAft>
              <a:buSzPts val="1700"/>
              <a:buAutoNum type="arabicPeriod"/>
            </a:pPr>
            <a:r>
              <a:rPr lang="en" sz="1600"/>
              <a:t>Encourage the student to develop the agenda (and it is also a good idea to have your own)</a:t>
            </a:r>
            <a:endParaRPr sz="1600"/>
          </a:p>
          <a:p>
            <a:pPr marL="203200" lvl="0" indent="-184150" algn="l" rtl="0">
              <a:lnSpc>
                <a:spcPct val="90000"/>
              </a:lnSpc>
              <a:spcBef>
                <a:spcPts val="300"/>
              </a:spcBef>
              <a:spcAft>
                <a:spcPts val="0"/>
              </a:spcAft>
              <a:buSzPts val="1700"/>
              <a:buAutoNum type="arabicPeriod"/>
            </a:pPr>
            <a:r>
              <a:rPr lang="en" sz="1600"/>
              <a:t>Pro-actively review administrative and orienting information</a:t>
            </a:r>
            <a:endParaRPr sz="1600"/>
          </a:p>
          <a:p>
            <a:pPr marL="203200" lvl="0" indent="-184150" algn="l" rtl="0">
              <a:lnSpc>
                <a:spcPct val="90000"/>
              </a:lnSpc>
              <a:spcBef>
                <a:spcPts val="300"/>
              </a:spcBef>
              <a:spcAft>
                <a:spcPts val="0"/>
              </a:spcAft>
              <a:buSzPts val="1700"/>
              <a:buAutoNum type="arabicPeriod"/>
            </a:pPr>
            <a:r>
              <a:rPr lang="en" sz="1600"/>
              <a:t>Consult about problems, challenges, and successes</a:t>
            </a:r>
            <a:endParaRPr sz="1600"/>
          </a:p>
          <a:p>
            <a:pPr marL="203200" lvl="0" indent="-184150" algn="l" rtl="0">
              <a:lnSpc>
                <a:spcPct val="90000"/>
              </a:lnSpc>
              <a:spcBef>
                <a:spcPts val="300"/>
              </a:spcBef>
              <a:spcAft>
                <a:spcPts val="0"/>
              </a:spcAft>
              <a:buSzPts val="1700"/>
              <a:buAutoNum type="arabicPeriod"/>
            </a:pPr>
            <a:r>
              <a:rPr lang="en" sz="1600"/>
              <a:t>Ask questions that invite self-reflection and learning integration</a:t>
            </a:r>
            <a:endParaRPr sz="1600"/>
          </a:p>
          <a:p>
            <a:pPr marL="203200" lvl="0" indent="-184150" algn="l" rtl="0">
              <a:lnSpc>
                <a:spcPct val="90000"/>
              </a:lnSpc>
              <a:spcBef>
                <a:spcPts val="300"/>
              </a:spcBef>
              <a:spcAft>
                <a:spcPts val="0"/>
              </a:spcAft>
              <a:buSzPts val="1700"/>
              <a:buAutoNum type="arabicPeriod"/>
            </a:pPr>
            <a:r>
              <a:rPr lang="en" sz="1600"/>
              <a:t>Share your practice wisdom as it applies</a:t>
            </a:r>
            <a:endParaRPr sz="1600"/>
          </a:p>
          <a:p>
            <a:pPr marL="203200" lvl="0" indent="-184150" algn="l" rtl="0">
              <a:lnSpc>
                <a:spcPct val="90000"/>
              </a:lnSpc>
              <a:spcBef>
                <a:spcPts val="300"/>
              </a:spcBef>
              <a:spcAft>
                <a:spcPts val="0"/>
              </a:spcAft>
              <a:buSzPts val="1700"/>
              <a:buAutoNum type="arabicPeriod"/>
            </a:pPr>
            <a:r>
              <a:rPr lang="en" sz="1600"/>
              <a:t>Link to professional values, theories, and knowledge (e.g. what might your practice methods instructor say about this?)</a:t>
            </a:r>
            <a:endParaRPr sz="1600"/>
          </a:p>
          <a:p>
            <a:pPr marL="203200" lvl="0" indent="-184150" algn="l" rtl="0">
              <a:lnSpc>
                <a:spcPct val="90000"/>
              </a:lnSpc>
              <a:spcBef>
                <a:spcPts val="300"/>
              </a:spcBef>
              <a:spcAft>
                <a:spcPts val="0"/>
              </a:spcAft>
              <a:buSzPts val="1700"/>
              <a:buAutoNum type="arabicPeriod"/>
            </a:pPr>
            <a:r>
              <a:rPr lang="en" sz="1600"/>
              <a:t>Provide support and encouragement </a:t>
            </a:r>
            <a:r>
              <a:rPr lang="en" sz="1600" u="sng"/>
              <a:t>and</a:t>
            </a:r>
            <a:r>
              <a:rPr lang="en" sz="1600"/>
              <a:t> direct feedback</a:t>
            </a:r>
            <a:endParaRPr sz="1600"/>
          </a:p>
          <a:p>
            <a:pPr marL="203200" lvl="0" indent="-184150" algn="l" rtl="0">
              <a:lnSpc>
                <a:spcPct val="90000"/>
              </a:lnSpc>
              <a:spcBef>
                <a:spcPts val="300"/>
              </a:spcBef>
              <a:spcAft>
                <a:spcPts val="0"/>
              </a:spcAft>
              <a:buSzPts val="1700"/>
              <a:buAutoNum type="arabicPeriod"/>
            </a:pPr>
            <a:r>
              <a:rPr lang="en" sz="1600"/>
              <a:t>Vary what you are doing as student grows more capable</a:t>
            </a:r>
            <a:endParaRPr sz="1600"/>
          </a:p>
          <a:p>
            <a:pPr marL="203200" lvl="0" indent="-184150" algn="l" rtl="0">
              <a:lnSpc>
                <a:spcPct val="90000"/>
              </a:lnSpc>
              <a:spcBef>
                <a:spcPts val="300"/>
              </a:spcBef>
              <a:spcAft>
                <a:spcPts val="0"/>
              </a:spcAft>
              <a:buSzPts val="1700"/>
              <a:buAutoNum type="arabicPeriod"/>
            </a:pPr>
            <a:r>
              <a:rPr lang="en" sz="1600"/>
              <a:t>Evaluate how the weekly hour went and how it could be improved the following week</a:t>
            </a:r>
            <a:endParaRPr sz="1600"/>
          </a:p>
          <a:p>
            <a:pPr marL="203200" lvl="0" indent="-76200" algn="l" rtl="0">
              <a:lnSpc>
                <a:spcPct val="90000"/>
              </a:lnSpc>
              <a:spcBef>
                <a:spcPts val="300"/>
              </a:spcBef>
              <a:spcAft>
                <a:spcPts val="1600"/>
              </a:spcAft>
              <a:buSzPts val="1500"/>
              <a:buNone/>
            </a:pPr>
            <a:endParaRPr sz="1600"/>
          </a:p>
        </p:txBody>
      </p:sp>
      <p:sp>
        <p:nvSpPr>
          <p:cNvPr id="1106" name="Google Shape;1106;p70"/>
          <p:cNvSpPr txBox="1">
            <a:spLocks noGrp="1"/>
          </p:cNvSpPr>
          <p:nvPr>
            <p:ph type="title"/>
          </p:nvPr>
        </p:nvSpPr>
        <p:spPr>
          <a:xfrm>
            <a:off x="369325" y="496950"/>
            <a:ext cx="7809000" cy="4461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rgbClr val="FFC000"/>
              </a:buClr>
              <a:buSzPts val="2400"/>
              <a:buFont typeface="Libre Franklin Medium"/>
              <a:buNone/>
            </a:pPr>
            <a:r>
              <a:rPr lang="en"/>
              <a:t>COMMIT TO THE WEEKLY </a:t>
            </a:r>
            <a:br>
              <a:rPr lang="en"/>
            </a:br>
            <a:r>
              <a:rPr lang="en"/>
              <a:t>      INSTRUCTIONAL HOUR</a:t>
            </a:r>
            <a:endParaRPr/>
          </a:p>
        </p:txBody>
      </p:sp>
      <p:pic>
        <p:nvPicPr>
          <p:cNvPr id="1107" name="Google Shape;1107;p70"/>
          <p:cNvPicPr preferRelativeResize="0"/>
          <p:nvPr/>
        </p:nvPicPr>
        <p:blipFill rotWithShape="1">
          <a:blip r:embed="rId3">
            <a:alphaModFix/>
          </a:blip>
          <a:srcRect/>
          <a:stretch/>
        </p:blipFill>
        <p:spPr>
          <a:xfrm>
            <a:off x="7162800" y="114300"/>
            <a:ext cx="1597500" cy="1140525"/>
          </a:xfrm>
          <a:prstGeom prst="rect">
            <a:avLst/>
          </a:prstGeom>
          <a:noFill/>
          <a:ln>
            <a:noFill/>
          </a:ln>
        </p:spPr>
      </p:pic>
      <p:sp>
        <p:nvSpPr>
          <p:cNvPr id="1108" name="Google Shape;1108;p70"/>
          <p:cNvSpPr txBox="1"/>
          <p:nvPr/>
        </p:nvSpPr>
        <p:spPr>
          <a:xfrm>
            <a:off x="2203088" y="4736813"/>
            <a:ext cx="6804600" cy="2772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900">
                <a:latin typeface="Open Sans"/>
                <a:ea typeface="Open Sans"/>
                <a:cs typeface="Open Sans"/>
                <a:sym typeface="Open Sans"/>
              </a:rPr>
              <a:t>Citation: Greg Merrill, Director of Field Education, University of California - Berkeley School of Social Work</a:t>
            </a:r>
            <a:endParaRPr sz="900">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1113" name="Google Shape;1113;p71"/>
          <p:cNvSpPr txBox="1">
            <a:spLocks noGrp="1"/>
          </p:cNvSpPr>
          <p:nvPr>
            <p:ph type="body" idx="1"/>
          </p:nvPr>
        </p:nvSpPr>
        <p:spPr>
          <a:xfrm>
            <a:off x="583925" y="1259775"/>
            <a:ext cx="8112900" cy="3361800"/>
          </a:xfrm>
          <a:prstGeom prst="rect">
            <a:avLst/>
          </a:prstGeom>
          <a:noFill/>
          <a:ln>
            <a:noFill/>
          </a:ln>
        </p:spPr>
        <p:txBody>
          <a:bodyPr spcFirstLastPara="1" wrap="square" lIns="68575" tIns="34275" rIns="68575" bIns="34275" anchor="t" anchorCtr="0">
            <a:normAutofit/>
          </a:bodyPr>
          <a:lstStyle/>
          <a:p>
            <a:pPr marL="203200" lvl="0" indent="-171450" algn="l" rtl="0">
              <a:spcBef>
                <a:spcPts val="0"/>
              </a:spcBef>
              <a:spcAft>
                <a:spcPts val="0"/>
              </a:spcAft>
              <a:buClr>
                <a:srgbClr val="325D79"/>
              </a:buClr>
              <a:buSzPts val="1500"/>
              <a:buChar char="●"/>
            </a:pPr>
            <a:r>
              <a:rPr lang="en">
                <a:solidFill>
                  <a:srgbClr val="325D79"/>
                </a:solidFill>
              </a:rPr>
              <a:t>Requires consistent weekly time to look at the big picture together beyond day-to-day procedures and tasks</a:t>
            </a:r>
            <a:endParaRPr>
              <a:solidFill>
                <a:srgbClr val="325D79"/>
              </a:solidFill>
            </a:endParaRPr>
          </a:p>
          <a:p>
            <a:pPr marL="139700" lvl="0" indent="0" algn="l" rtl="0">
              <a:spcBef>
                <a:spcPts val="0"/>
              </a:spcBef>
              <a:spcAft>
                <a:spcPts val="0"/>
              </a:spcAft>
              <a:buNone/>
            </a:pPr>
            <a:endParaRPr>
              <a:solidFill>
                <a:srgbClr val="325D79"/>
              </a:solidFill>
            </a:endParaRPr>
          </a:p>
          <a:p>
            <a:pPr marL="203200" lvl="0" indent="-171450" algn="l" rtl="0">
              <a:spcBef>
                <a:spcPts val="300"/>
              </a:spcBef>
              <a:spcAft>
                <a:spcPts val="0"/>
              </a:spcAft>
              <a:buClr>
                <a:srgbClr val="3C8DA0"/>
              </a:buClr>
              <a:buSzPts val="1500"/>
              <a:buChar char="●"/>
            </a:pPr>
            <a:r>
              <a:rPr lang="en">
                <a:solidFill>
                  <a:srgbClr val="3C8DA0"/>
                </a:solidFill>
              </a:rPr>
              <a:t>Involves wide-ranging discussions:</a:t>
            </a:r>
            <a:endParaRPr>
              <a:solidFill>
                <a:srgbClr val="3C8DA0"/>
              </a:solidFill>
            </a:endParaRPr>
          </a:p>
          <a:p>
            <a:pPr marL="406400" lvl="1" indent="-139700" algn="l" rtl="0">
              <a:spcBef>
                <a:spcPts val="300"/>
              </a:spcBef>
              <a:spcAft>
                <a:spcPts val="0"/>
              </a:spcAft>
              <a:buClr>
                <a:srgbClr val="3C8DA0"/>
              </a:buClr>
              <a:buSzPts val="1400"/>
              <a:buChar char="○"/>
            </a:pPr>
            <a:r>
              <a:rPr lang="en" i="1">
                <a:solidFill>
                  <a:srgbClr val="3C8DA0"/>
                </a:solidFill>
              </a:rPr>
              <a:t>What’s coming up for you?</a:t>
            </a:r>
            <a:endParaRPr>
              <a:solidFill>
                <a:srgbClr val="3C8DA0"/>
              </a:solidFill>
            </a:endParaRPr>
          </a:p>
          <a:p>
            <a:pPr marL="406400" lvl="1" indent="-139700" algn="l" rtl="0">
              <a:spcBef>
                <a:spcPts val="300"/>
              </a:spcBef>
              <a:spcAft>
                <a:spcPts val="0"/>
              </a:spcAft>
              <a:buClr>
                <a:srgbClr val="3C8DA0"/>
              </a:buClr>
              <a:buSzPts val="1400"/>
              <a:buChar char="○"/>
            </a:pPr>
            <a:r>
              <a:rPr lang="en" i="1">
                <a:solidFill>
                  <a:srgbClr val="3C8DA0"/>
                </a:solidFill>
              </a:rPr>
              <a:t>What factors related to social justice should we consider?</a:t>
            </a:r>
            <a:endParaRPr>
              <a:solidFill>
                <a:srgbClr val="3C8DA0"/>
              </a:solidFill>
            </a:endParaRPr>
          </a:p>
          <a:p>
            <a:pPr marL="406400" lvl="1" indent="-139700" algn="l" rtl="0">
              <a:spcBef>
                <a:spcPts val="300"/>
              </a:spcBef>
              <a:spcAft>
                <a:spcPts val="0"/>
              </a:spcAft>
              <a:buClr>
                <a:srgbClr val="3C8DA0"/>
              </a:buClr>
              <a:buSzPts val="1400"/>
              <a:buChar char="○"/>
            </a:pPr>
            <a:r>
              <a:rPr lang="en" i="1">
                <a:solidFill>
                  <a:srgbClr val="3C8DA0"/>
                </a:solidFill>
              </a:rPr>
              <a:t>What are the most relevant values, ethics, and moral principles here?</a:t>
            </a:r>
            <a:endParaRPr>
              <a:solidFill>
                <a:srgbClr val="3C8DA0"/>
              </a:solidFill>
            </a:endParaRPr>
          </a:p>
          <a:p>
            <a:pPr marL="406400" lvl="1" indent="-139700" algn="l" rtl="0">
              <a:spcBef>
                <a:spcPts val="300"/>
              </a:spcBef>
              <a:spcAft>
                <a:spcPts val="0"/>
              </a:spcAft>
              <a:buClr>
                <a:srgbClr val="3C8DA0"/>
              </a:buClr>
              <a:buSzPts val="1400"/>
              <a:buChar char="○"/>
            </a:pPr>
            <a:r>
              <a:rPr lang="en" i="1">
                <a:solidFill>
                  <a:srgbClr val="3C8DA0"/>
                </a:solidFill>
              </a:rPr>
              <a:t>How would you assess the available knowledge or</a:t>
            </a:r>
            <a:endParaRPr>
              <a:solidFill>
                <a:srgbClr val="3C8DA0"/>
              </a:solidFill>
            </a:endParaRPr>
          </a:p>
          <a:p>
            <a:pPr marL="279400" lvl="1" indent="0" algn="l" rtl="0">
              <a:spcBef>
                <a:spcPts val="300"/>
              </a:spcBef>
              <a:spcAft>
                <a:spcPts val="0"/>
              </a:spcAft>
              <a:buSzPts val="1400"/>
              <a:buNone/>
            </a:pPr>
            <a:r>
              <a:rPr lang="en" i="1">
                <a:solidFill>
                  <a:srgbClr val="3C8DA0"/>
                </a:solidFill>
              </a:rPr>
              <a:t>   evidence?</a:t>
            </a:r>
            <a:endParaRPr>
              <a:solidFill>
                <a:srgbClr val="3C8DA0"/>
              </a:solidFill>
            </a:endParaRPr>
          </a:p>
          <a:p>
            <a:pPr marL="406400" lvl="1" indent="-139700" algn="l" rtl="0">
              <a:spcBef>
                <a:spcPts val="300"/>
              </a:spcBef>
              <a:spcAft>
                <a:spcPts val="0"/>
              </a:spcAft>
              <a:buClr>
                <a:srgbClr val="3C8DA0"/>
              </a:buClr>
              <a:buSzPts val="1400"/>
              <a:buChar char="○"/>
            </a:pPr>
            <a:r>
              <a:rPr lang="en" i="1">
                <a:solidFill>
                  <a:srgbClr val="3C8DA0"/>
                </a:solidFill>
              </a:rPr>
              <a:t>What do you think is the best decision?  What’s your reasoning?</a:t>
            </a:r>
            <a:endParaRPr>
              <a:solidFill>
                <a:srgbClr val="3C8DA0"/>
              </a:solidFill>
            </a:endParaRPr>
          </a:p>
          <a:p>
            <a:pPr marL="406400" lvl="1" indent="-139700" algn="l" rtl="0">
              <a:spcBef>
                <a:spcPts val="300"/>
              </a:spcBef>
              <a:spcAft>
                <a:spcPts val="0"/>
              </a:spcAft>
              <a:buClr>
                <a:srgbClr val="3C8DA0"/>
              </a:buClr>
              <a:buSzPts val="1400"/>
              <a:buChar char="○"/>
            </a:pPr>
            <a:r>
              <a:rPr lang="en" i="1">
                <a:solidFill>
                  <a:srgbClr val="3C8DA0"/>
                </a:solidFill>
              </a:rPr>
              <a:t>What skills would you need to implement this?</a:t>
            </a:r>
            <a:endParaRPr>
              <a:solidFill>
                <a:srgbClr val="3C8DA0"/>
              </a:solidFill>
            </a:endParaRPr>
          </a:p>
          <a:p>
            <a:pPr marL="406400" lvl="1" indent="-139700" algn="l" rtl="0">
              <a:spcBef>
                <a:spcPts val="300"/>
              </a:spcBef>
              <a:spcAft>
                <a:spcPts val="200"/>
              </a:spcAft>
              <a:buClr>
                <a:srgbClr val="3C8DA0"/>
              </a:buClr>
              <a:buSzPts val="1400"/>
              <a:buChar char="○"/>
            </a:pPr>
            <a:r>
              <a:rPr lang="en" i="1">
                <a:solidFill>
                  <a:srgbClr val="3C8DA0"/>
                </a:solidFill>
              </a:rPr>
              <a:t>What reactions and emotions might get in the way?</a:t>
            </a:r>
            <a:endParaRPr>
              <a:solidFill>
                <a:srgbClr val="3C8DA0"/>
              </a:solidFill>
            </a:endParaRPr>
          </a:p>
        </p:txBody>
      </p:sp>
      <p:sp>
        <p:nvSpPr>
          <p:cNvPr id="1114" name="Google Shape;1114;p71"/>
          <p:cNvSpPr txBox="1">
            <a:spLocks noGrp="1"/>
          </p:cNvSpPr>
          <p:nvPr>
            <p:ph type="title"/>
          </p:nvPr>
        </p:nvSpPr>
        <p:spPr>
          <a:xfrm>
            <a:off x="802386" y="52874"/>
            <a:ext cx="7543800" cy="1206900"/>
          </a:xfrm>
          <a:prstGeom prst="rect">
            <a:avLst/>
          </a:prstGeom>
          <a:noFill/>
          <a:ln>
            <a:noFill/>
          </a:ln>
        </p:spPr>
        <p:txBody>
          <a:bodyPr spcFirstLastPara="1" wrap="square" lIns="68575" tIns="34275" rIns="68575" bIns="34275" anchor="ctr" anchorCtr="0">
            <a:normAutofit/>
          </a:bodyPr>
          <a:lstStyle/>
          <a:p>
            <a:pPr marL="0" lvl="0" indent="0" algn="ctr" rtl="0">
              <a:spcBef>
                <a:spcPts val="0"/>
              </a:spcBef>
              <a:spcAft>
                <a:spcPts val="0"/>
              </a:spcAft>
              <a:buClr>
                <a:schemeClr val="lt1"/>
              </a:buClr>
              <a:buSzPts val="2400"/>
              <a:buFont typeface="Libre Franklin Medium"/>
              <a:buNone/>
            </a:pPr>
            <a:r>
              <a:rPr lang="en"/>
              <a:t>REFLECTION </a:t>
            </a:r>
            <a:r>
              <a:rPr lang="en" u="sng"/>
              <a:t>AND</a:t>
            </a:r>
            <a:r>
              <a:rPr lang="en"/>
              <a:t> INTEGRATION </a:t>
            </a:r>
            <a:br>
              <a:rPr lang="en"/>
            </a:br>
            <a:r>
              <a:rPr lang="en"/>
              <a:t>AS THE INTERNSHIP EVOLVES</a:t>
            </a:r>
            <a:endParaRPr/>
          </a:p>
        </p:txBody>
      </p:sp>
      <p:pic>
        <p:nvPicPr>
          <p:cNvPr id="1115" name="Google Shape;1115;p71"/>
          <p:cNvPicPr preferRelativeResize="0"/>
          <p:nvPr/>
        </p:nvPicPr>
        <p:blipFill rotWithShape="1">
          <a:blip r:embed="rId3">
            <a:alphaModFix/>
          </a:blip>
          <a:srcRect/>
          <a:stretch/>
        </p:blipFill>
        <p:spPr>
          <a:xfrm>
            <a:off x="7567508" y="3357920"/>
            <a:ext cx="1440180" cy="1440180"/>
          </a:xfrm>
          <a:prstGeom prst="rect">
            <a:avLst/>
          </a:prstGeom>
          <a:noFill/>
          <a:ln>
            <a:noFill/>
          </a:ln>
        </p:spPr>
      </p:pic>
      <p:sp>
        <p:nvSpPr>
          <p:cNvPr id="1116" name="Google Shape;1116;p71"/>
          <p:cNvSpPr txBox="1"/>
          <p:nvPr/>
        </p:nvSpPr>
        <p:spPr>
          <a:xfrm>
            <a:off x="2203088" y="4736813"/>
            <a:ext cx="6804600" cy="2772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900">
                <a:latin typeface="Open Sans"/>
                <a:ea typeface="Open Sans"/>
                <a:cs typeface="Open Sans"/>
                <a:sym typeface="Open Sans"/>
              </a:rPr>
              <a:t>Citation: Greg Merrill, Director of Field Education, University of California - Berkeley School of Social Work</a:t>
            </a:r>
            <a:endParaRPr sz="900">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20"/>
        <p:cNvGrpSpPr/>
        <p:nvPr/>
      </p:nvGrpSpPr>
      <p:grpSpPr>
        <a:xfrm>
          <a:off x="0" y="0"/>
          <a:ext cx="0" cy="0"/>
          <a:chOff x="0" y="0"/>
          <a:chExt cx="0" cy="0"/>
        </a:xfrm>
      </p:grpSpPr>
      <p:sp>
        <p:nvSpPr>
          <p:cNvPr id="1121" name="Google Shape;1121;p72"/>
          <p:cNvSpPr txBox="1">
            <a:spLocks noGrp="1"/>
          </p:cNvSpPr>
          <p:nvPr>
            <p:ph type="title"/>
          </p:nvPr>
        </p:nvSpPr>
        <p:spPr>
          <a:xfrm>
            <a:off x="740250" y="209425"/>
            <a:ext cx="7543800" cy="8466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4100"/>
              <a:buFont typeface="Arial"/>
              <a:buNone/>
            </a:pPr>
            <a:r>
              <a:rPr lang="en"/>
              <a:t>THE LEARNING AGENDA:  NUTS &amp; BOLTS</a:t>
            </a:r>
            <a:endParaRPr/>
          </a:p>
        </p:txBody>
      </p:sp>
      <p:sp>
        <p:nvSpPr>
          <p:cNvPr id="1122" name="Google Shape;1122;p72"/>
          <p:cNvSpPr txBox="1">
            <a:spLocks noGrp="1"/>
          </p:cNvSpPr>
          <p:nvPr>
            <p:ph type="body" idx="1"/>
          </p:nvPr>
        </p:nvSpPr>
        <p:spPr>
          <a:xfrm>
            <a:off x="596350" y="1242400"/>
            <a:ext cx="8088000" cy="3739500"/>
          </a:xfrm>
          <a:prstGeom prst="rect">
            <a:avLst/>
          </a:prstGeom>
          <a:noFill/>
          <a:ln>
            <a:noFill/>
          </a:ln>
        </p:spPr>
        <p:txBody>
          <a:bodyPr spcFirstLastPara="1" wrap="square" lIns="68575" tIns="34275" rIns="68575" bIns="34275" anchor="t" anchorCtr="0">
            <a:normAutofit fontScale="92500" lnSpcReduction="20000"/>
          </a:bodyPr>
          <a:lstStyle/>
          <a:p>
            <a:pPr marL="139700" lvl="0" indent="-139858" algn="l" rtl="0">
              <a:lnSpc>
                <a:spcPct val="100000"/>
              </a:lnSpc>
              <a:spcBef>
                <a:spcPts val="0"/>
              </a:spcBef>
              <a:spcAft>
                <a:spcPts val="0"/>
              </a:spcAft>
              <a:buClr>
                <a:srgbClr val="325D79"/>
              </a:buClr>
              <a:buSzPct val="72222"/>
              <a:buChar char="●"/>
            </a:pPr>
            <a:r>
              <a:rPr lang="en">
                <a:solidFill>
                  <a:srgbClr val="325D79"/>
                </a:solidFill>
              </a:rPr>
              <a:t>Augsburg Learning Agendas are in GoogleSheets.</a:t>
            </a:r>
            <a:endParaRPr>
              <a:solidFill>
                <a:srgbClr val="325D79"/>
              </a:solidFill>
            </a:endParaRPr>
          </a:p>
          <a:p>
            <a:pPr marL="139700" lvl="0" indent="-139858" algn="l" rtl="0">
              <a:lnSpc>
                <a:spcPct val="100000"/>
              </a:lnSpc>
              <a:spcBef>
                <a:spcPts val="900"/>
              </a:spcBef>
              <a:spcAft>
                <a:spcPts val="0"/>
              </a:spcAft>
              <a:buClr>
                <a:srgbClr val="325D79"/>
              </a:buClr>
              <a:buSzPct val="72222"/>
              <a:buChar char="●"/>
            </a:pPr>
            <a:r>
              <a:rPr lang="en">
                <a:solidFill>
                  <a:srgbClr val="325D79"/>
                </a:solidFill>
              </a:rPr>
              <a:t>You will receive an e-mail in late August/early September from the Social Work Department with a link to the form for your student.  </a:t>
            </a:r>
            <a:endParaRPr>
              <a:solidFill>
                <a:srgbClr val="325D79"/>
              </a:solidFill>
            </a:endParaRPr>
          </a:p>
          <a:p>
            <a:pPr marL="139700" lvl="0" indent="-139858" algn="l" rtl="0">
              <a:lnSpc>
                <a:spcPct val="100000"/>
              </a:lnSpc>
              <a:spcBef>
                <a:spcPts val="900"/>
              </a:spcBef>
              <a:spcAft>
                <a:spcPts val="0"/>
              </a:spcAft>
              <a:buClr>
                <a:srgbClr val="325D79"/>
              </a:buClr>
              <a:buSzPct val="72222"/>
              <a:buChar char="●"/>
            </a:pPr>
            <a:r>
              <a:rPr lang="en">
                <a:solidFill>
                  <a:srgbClr val="325D79"/>
                </a:solidFill>
              </a:rPr>
              <a:t>Having the agenda on GoogleSheets helps ensure consistency while also allowing the field instructor and student to individualize practicum tasks.</a:t>
            </a:r>
            <a:endParaRPr>
              <a:solidFill>
                <a:srgbClr val="325D79"/>
              </a:solidFill>
            </a:endParaRPr>
          </a:p>
          <a:p>
            <a:pPr marL="139700" lvl="0" indent="-139858" algn="l" rtl="0">
              <a:lnSpc>
                <a:spcPct val="100000"/>
              </a:lnSpc>
              <a:spcBef>
                <a:spcPts val="900"/>
              </a:spcBef>
              <a:spcAft>
                <a:spcPts val="0"/>
              </a:spcAft>
              <a:buClr>
                <a:srgbClr val="325D79"/>
              </a:buClr>
              <a:buSzPct val="72222"/>
              <a:buChar char="●"/>
            </a:pPr>
            <a:r>
              <a:rPr lang="en">
                <a:solidFill>
                  <a:srgbClr val="325D79"/>
                </a:solidFill>
              </a:rPr>
              <a:t>If you cannot access GoogleSheets at your work place, your student can access the form using their Augsburg or Gmail e-mail account.</a:t>
            </a:r>
            <a:endParaRPr>
              <a:solidFill>
                <a:srgbClr val="325D79"/>
              </a:solidFill>
            </a:endParaRPr>
          </a:p>
          <a:p>
            <a:pPr marL="139700" lvl="0" indent="-128111" algn="l" rtl="0">
              <a:lnSpc>
                <a:spcPct val="100000"/>
              </a:lnSpc>
              <a:spcBef>
                <a:spcPts val="1600"/>
              </a:spcBef>
              <a:spcAft>
                <a:spcPts val="0"/>
              </a:spcAft>
              <a:buClr>
                <a:srgbClr val="325D79"/>
              </a:buClr>
              <a:buSzPct val="61111"/>
              <a:buChar char="●"/>
            </a:pPr>
            <a:r>
              <a:rPr lang="en" b="1">
                <a:solidFill>
                  <a:srgbClr val="325D79"/>
                </a:solidFill>
              </a:rPr>
              <a:t>Students and field instructors MUST NOT download the learning agenda or try to recreate it in a different format. All of the learning activities and ratings/comments must be made IN THE GOOGLE SHEET.</a:t>
            </a:r>
            <a:endParaRPr b="1">
              <a:solidFill>
                <a:srgbClr val="325D79"/>
              </a:solidFill>
            </a:endParaRPr>
          </a:p>
          <a:p>
            <a:pPr marL="139700" lvl="0" indent="-128111" algn="l" rtl="0">
              <a:lnSpc>
                <a:spcPct val="100000"/>
              </a:lnSpc>
              <a:spcBef>
                <a:spcPts val="1600"/>
              </a:spcBef>
              <a:spcAft>
                <a:spcPts val="1600"/>
              </a:spcAft>
              <a:buClr>
                <a:srgbClr val="325D79"/>
              </a:buClr>
              <a:buSzPct val="61111"/>
              <a:buChar char="●"/>
            </a:pPr>
            <a:r>
              <a:rPr lang="en">
                <a:solidFill>
                  <a:srgbClr val="325D79"/>
                </a:solidFill>
              </a:rPr>
              <a:t>Please do not make any edits to the Learning Agenda’s structure (e.g. do not attempt to add additional rows to the document). </a:t>
            </a:r>
            <a:endParaRPr>
              <a:solidFill>
                <a:srgbClr val="325D79"/>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27"/>
        <p:cNvGrpSpPr/>
        <p:nvPr/>
      </p:nvGrpSpPr>
      <p:grpSpPr>
        <a:xfrm>
          <a:off x="0" y="0"/>
          <a:ext cx="0" cy="0"/>
          <a:chOff x="0" y="0"/>
          <a:chExt cx="0" cy="0"/>
        </a:xfrm>
      </p:grpSpPr>
      <p:sp>
        <p:nvSpPr>
          <p:cNvPr id="1128" name="Google Shape;1128;p73"/>
          <p:cNvSpPr txBox="1">
            <a:spLocks noGrp="1"/>
          </p:cNvSpPr>
          <p:nvPr>
            <p:ph type="title"/>
          </p:nvPr>
        </p:nvSpPr>
        <p:spPr>
          <a:xfrm>
            <a:off x="667500" y="2757125"/>
            <a:ext cx="7809000" cy="866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325D79"/>
                </a:solidFill>
              </a:rPr>
              <a:t>We know our learning agenda format could use some revision . . .</a:t>
            </a:r>
            <a:endParaRPr>
              <a:solidFill>
                <a:srgbClr val="325D7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4"/>
        <p:cNvGrpSpPr/>
        <p:nvPr/>
      </p:nvGrpSpPr>
      <p:grpSpPr>
        <a:xfrm>
          <a:off x="0" y="0"/>
          <a:ext cx="0" cy="0"/>
          <a:chOff x="0" y="0"/>
          <a:chExt cx="0" cy="0"/>
        </a:xfrm>
      </p:grpSpPr>
      <p:sp>
        <p:nvSpPr>
          <p:cNvPr id="885" name="Google Shape;885;p47"/>
          <p:cNvSpPr txBox="1">
            <a:spLocks noGrp="1"/>
          </p:cNvSpPr>
          <p:nvPr>
            <p:ph type="title"/>
          </p:nvPr>
        </p:nvSpPr>
        <p:spPr>
          <a:xfrm>
            <a:off x="3580200" y="354750"/>
            <a:ext cx="5563800" cy="1206900"/>
          </a:xfrm>
          <a:prstGeom prst="rect">
            <a:avLst/>
          </a:prstGeom>
          <a:solidFill>
            <a:schemeClr val="accent2"/>
          </a:solid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SzPts val="4100"/>
              <a:buFont typeface="Arial"/>
              <a:buNone/>
            </a:pPr>
            <a:r>
              <a:rPr lang="en">
                <a:latin typeface="Montserrat"/>
                <a:ea typeface="Montserrat"/>
                <a:cs typeface="Montserrat"/>
                <a:sym typeface="Montserrat"/>
              </a:rPr>
              <a:t>AUGSBURG UNIVERSITY:  WHO ARE WE?</a:t>
            </a:r>
            <a:endParaRPr>
              <a:latin typeface="Montserrat"/>
              <a:ea typeface="Montserrat"/>
              <a:cs typeface="Montserrat"/>
              <a:sym typeface="Montserrat"/>
            </a:endParaRPr>
          </a:p>
        </p:txBody>
      </p:sp>
      <p:sp>
        <p:nvSpPr>
          <p:cNvPr id="886" name="Google Shape;886;p47"/>
          <p:cNvSpPr txBox="1">
            <a:spLocks noGrp="1"/>
          </p:cNvSpPr>
          <p:nvPr>
            <p:ph type="body" idx="1"/>
          </p:nvPr>
        </p:nvSpPr>
        <p:spPr>
          <a:xfrm>
            <a:off x="3360190" y="2445150"/>
            <a:ext cx="5280000" cy="2450400"/>
          </a:xfrm>
          <a:prstGeom prst="rect">
            <a:avLst/>
          </a:prstGeom>
          <a:solidFill>
            <a:srgbClr val="FFE599"/>
          </a:solidFill>
          <a:ln>
            <a:noFill/>
          </a:ln>
        </p:spPr>
        <p:txBody>
          <a:bodyPr spcFirstLastPara="1" wrap="square" lIns="68575" tIns="34275" rIns="68575" bIns="34275" anchor="t" anchorCtr="0">
            <a:noAutofit/>
          </a:bodyPr>
          <a:lstStyle/>
          <a:p>
            <a:pPr marL="139700" lvl="0" indent="-63500" algn="l" rtl="0">
              <a:lnSpc>
                <a:spcPct val="90000"/>
              </a:lnSpc>
              <a:spcBef>
                <a:spcPts val="0"/>
              </a:spcBef>
              <a:spcAft>
                <a:spcPts val="0"/>
              </a:spcAft>
              <a:buSzPts val="1100"/>
              <a:buNone/>
            </a:pPr>
            <a:endParaRPr sz="1400"/>
          </a:p>
          <a:p>
            <a:pPr marL="0" lvl="0" indent="0" algn="ctr" rtl="0">
              <a:lnSpc>
                <a:spcPct val="90000"/>
              </a:lnSpc>
              <a:spcBef>
                <a:spcPts val="900"/>
              </a:spcBef>
              <a:spcAft>
                <a:spcPts val="0"/>
              </a:spcAft>
              <a:buSzPts val="1100"/>
              <a:buNone/>
            </a:pPr>
            <a:r>
              <a:rPr lang="en" sz="1400">
                <a:solidFill>
                  <a:schemeClr val="accent1"/>
                </a:solidFill>
              </a:rPr>
              <a:t>Augsburg University educates students to be </a:t>
            </a:r>
            <a:r>
              <a:rPr lang="en" sz="1400" b="1">
                <a:solidFill>
                  <a:schemeClr val="accent1"/>
                </a:solidFill>
              </a:rPr>
              <a:t>informed citizens, thoughtful stewards, critical thinkers,</a:t>
            </a:r>
            <a:r>
              <a:rPr lang="en" sz="1400">
                <a:solidFill>
                  <a:schemeClr val="accent1"/>
                </a:solidFill>
              </a:rPr>
              <a:t> and </a:t>
            </a:r>
            <a:r>
              <a:rPr lang="en" sz="1400" b="1">
                <a:solidFill>
                  <a:schemeClr val="accent1"/>
                </a:solidFill>
              </a:rPr>
              <a:t>responsible leaders.</a:t>
            </a:r>
            <a:r>
              <a:rPr lang="en" sz="1400">
                <a:solidFill>
                  <a:schemeClr val="accent1"/>
                </a:solidFill>
              </a:rPr>
              <a:t> </a:t>
            </a:r>
            <a:endParaRPr sz="1400">
              <a:solidFill>
                <a:schemeClr val="accent1"/>
              </a:solidFill>
            </a:endParaRPr>
          </a:p>
          <a:p>
            <a:pPr marL="0" lvl="0" indent="0" algn="ctr" rtl="0">
              <a:lnSpc>
                <a:spcPct val="90000"/>
              </a:lnSpc>
              <a:spcBef>
                <a:spcPts val="900"/>
              </a:spcBef>
              <a:spcAft>
                <a:spcPts val="0"/>
              </a:spcAft>
              <a:buSzPts val="1100"/>
              <a:buNone/>
            </a:pPr>
            <a:r>
              <a:rPr lang="en" sz="1400">
                <a:solidFill>
                  <a:schemeClr val="accent1"/>
                </a:solidFill>
              </a:rPr>
              <a:t>The Augsburg experience is supported by an </a:t>
            </a:r>
            <a:r>
              <a:rPr lang="en" sz="1400" b="1">
                <a:solidFill>
                  <a:schemeClr val="accent1"/>
                </a:solidFill>
              </a:rPr>
              <a:t>engaged community</a:t>
            </a:r>
            <a:r>
              <a:rPr lang="en" sz="1400">
                <a:solidFill>
                  <a:schemeClr val="accent1"/>
                </a:solidFill>
              </a:rPr>
              <a:t> that is committed to </a:t>
            </a:r>
            <a:r>
              <a:rPr lang="en" sz="1400" b="1">
                <a:solidFill>
                  <a:schemeClr val="accent1"/>
                </a:solidFill>
              </a:rPr>
              <a:t>intentional diversity</a:t>
            </a:r>
            <a:r>
              <a:rPr lang="en" sz="1400">
                <a:solidFill>
                  <a:schemeClr val="accent1"/>
                </a:solidFill>
              </a:rPr>
              <a:t> in its life and work. An Augsburg education is </a:t>
            </a:r>
            <a:r>
              <a:rPr lang="en" sz="1400" b="1">
                <a:solidFill>
                  <a:schemeClr val="accent1"/>
                </a:solidFill>
              </a:rPr>
              <a:t>defined by excellence</a:t>
            </a:r>
            <a:r>
              <a:rPr lang="en" sz="1400">
                <a:solidFill>
                  <a:schemeClr val="accent1"/>
                </a:solidFill>
              </a:rPr>
              <a:t> in the liberal arts and professional studies, guided by the </a:t>
            </a:r>
            <a:r>
              <a:rPr lang="en" sz="1400" b="1">
                <a:solidFill>
                  <a:schemeClr val="accent1"/>
                </a:solidFill>
              </a:rPr>
              <a:t>faith and values</a:t>
            </a:r>
            <a:r>
              <a:rPr lang="en" sz="1400">
                <a:solidFill>
                  <a:schemeClr val="accent1"/>
                </a:solidFill>
              </a:rPr>
              <a:t> of the Lutheran Church, and shaped by its </a:t>
            </a:r>
            <a:r>
              <a:rPr lang="en" sz="1400" b="1">
                <a:solidFill>
                  <a:schemeClr val="accent1"/>
                </a:solidFill>
              </a:rPr>
              <a:t>urban and global settings.</a:t>
            </a:r>
            <a:endParaRPr>
              <a:solidFill>
                <a:schemeClr val="accent1"/>
              </a:solidFill>
            </a:endParaRPr>
          </a:p>
          <a:p>
            <a:pPr marL="0" lvl="0" indent="0" algn="ctr" rtl="0">
              <a:lnSpc>
                <a:spcPct val="90000"/>
              </a:lnSpc>
              <a:spcBef>
                <a:spcPts val="900"/>
              </a:spcBef>
              <a:spcAft>
                <a:spcPts val="0"/>
              </a:spcAft>
              <a:buSzPts val="1100"/>
              <a:buNone/>
            </a:pPr>
            <a:endParaRPr sz="1400" b="1">
              <a:solidFill>
                <a:schemeClr val="accent1"/>
              </a:solidFill>
            </a:endParaRPr>
          </a:p>
          <a:p>
            <a:pPr marL="0" lvl="0" indent="0" algn="l" rtl="0">
              <a:lnSpc>
                <a:spcPct val="90000"/>
              </a:lnSpc>
              <a:spcBef>
                <a:spcPts val="900"/>
              </a:spcBef>
              <a:spcAft>
                <a:spcPts val="0"/>
              </a:spcAft>
              <a:buSzPts val="1100"/>
              <a:buNone/>
            </a:pPr>
            <a:endParaRPr sz="1400" cap="none"/>
          </a:p>
          <a:p>
            <a:pPr marL="0" lvl="0" indent="0" algn="l" rtl="0">
              <a:lnSpc>
                <a:spcPct val="90000"/>
              </a:lnSpc>
              <a:spcBef>
                <a:spcPts val="900"/>
              </a:spcBef>
              <a:spcAft>
                <a:spcPts val="1600"/>
              </a:spcAft>
              <a:buSzPts val="1100"/>
              <a:buNone/>
            </a:pPr>
            <a:endParaRPr sz="1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3" name="Google Shape;1133;p74"/>
          <p:cNvSpPr txBox="1">
            <a:spLocks noGrp="1"/>
          </p:cNvSpPr>
          <p:nvPr>
            <p:ph type="title"/>
          </p:nvPr>
        </p:nvSpPr>
        <p:spPr>
          <a:xfrm>
            <a:off x="667500" y="868680"/>
            <a:ext cx="7809000" cy="640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4100"/>
              <a:buFont typeface="Arial"/>
              <a:buNone/>
            </a:pPr>
            <a:r>
              <a:rPr lang="en"/>
              <a:t>FIELD VISITS</a:t>
            </a:r>
            <a:endParaRPr/>
          </a:p>
        </p:txBody>
      </p:sp>
      <p:sp>
        <p:nvSpPr>
          <p:cNvPr id="1134" name="Google Shape;1134;p74"/>
          <p:cNvSpPr txBox="1">
            <a:spLocks noGrp="1"/>
          </p:cNvSpPr>
          <p:nvPr>
            <p:ph type="body" idx="4294967295"/>
          </p:nvPr>
        </p:nvSpPr>
        <p:spPr>
          <a:xfrm>
            <a:off x="667500" y="1677225"/>
            <a:ext cx="8092800" cy="2658600"/>
          </a:xfrm>
          <a:prstGeom prst="rect">
            <a:avLst/>
          </a:prstGeom>
          <a:noFill/>
          <a:ln>
            <a:noFill/>
          </a:ln>
        </p:spPr>
        <p:txBody>
          <a:bodyPr spcFirstLastPara="1" wrap="square" lIns="68575" tIns="34275" rIns="68575" bIns="34275" anchor="t" anchorCtr="0">
            <a:normAutofit/>
          </a:bodyPr>
          <a:lstStyle/>
          <a:p>
            <a:pPr marL="139700" lvl="0" indent="-171450" algn="l" rtl="0">
              <a:lnSpc>
                <a:spcPct val="90000"/>
              </a:lnSpc>
              <a:spcBef>
                <a:spcPts val="0"/>
              </a:spcBef>
              <a:spcAft>
                <a:spcPts val="0"/>
              </a:spcAft>
              <a:buClr>
                <a:srgbClr val="38761D"/>
              </a:buClr>
              <a:buSzPts val="1700"/>
              <a:buChar char="●"/>
            </a:pPr>
            <a:r>
              <a:rPr lang="en">
                <a:solidFill>
                  <a:srgbClr val="38761D"/>
                </a:solidFill>
              </a:rPr>
              <a:t>Field faculty meet</a:t>
            </a:r>
            <a:r>
              <a:rPr lang="en" sz="1800">
                <a:solidFill>
                  <a:srgbClr val="38761D"/>
                </a:solidFill>
              </a:rPr>
              <a:t> with agency-level field instructors and their students </a:t>
            </a:r>
            <a:r>
              <a:rPr lang="en" sz="1800" b="1">
                <a:solidFill>
                  <a:srgbClr val="38761D"/>
                </a:solidFill>
              </a:rPr>
              <a:t>three times </a:t>
            </a:r>
            <a:r>
              <a:rPr lang="en" sz="1800">
                <a:solidFill>
                  <a:srgbClr val="38761D"/>
                </a:solidFill>
              </a:rPr>
              <a:t>during the course of the field experience.</a:t>
            </a:r>
            <a:endParaRPr sz="1800">
              <a:solidFill>
                <a:srgbClr val="38761D"/>
              </a:solidFill>
            </a:endParaRPr>
          </a:p>
          <a:p>
            <a:pPr marL="139700" lvl="0" indent="-171450" algn="l" rtl="0">
              <a:lnSpc>
                <a:spcPct val="90000"/>
              </a:lnSpc>
              <a:spcBef>
                <a:spcPts val="900"/>
              </a:spcBef>
              <a:spcAft>
                <a:spcPts val="0"/>
              </a:spcAft>
              <a:buClr>
                <a:srgbClr val="38761D"/>
              </a:buClr>
              <a:buSzPts val="1700"/>
              <a:buChar char="●"/>
            </a:pPr>
            <a:r>
              <a:rPr lang="en" sz="1800">
                <a:solidFill>
                  <a:srgbClr val="38761D"/>
                </a:solidFill>
              </a:rPr>
              <a:t>Ideally, at least </a:t>
            </a:r>
            <a:r>
              <a:rPr lang="en" sz="1800" b="1">
                <a:solidFill>
                  <a:srgbClr val="38761D"/>
                </a:solidFill>
              </a:rPr>
              <a:t>one</a:t>
            </a:r>
            <a:r>
              <a:rPr lang="en" sz="1800">
                <a:solidFill>
                  <a:srgbClr val="38761D"/>
                </a:solidFill>
              </a:rPr>
              <a:t> of these should be an in-person visit*; the others can be conducted by Zoom.</a:t>
            </a:r>
            <a:endParaRPr sz="1800">
              <a:solidFill>
                <a:srgbClr val="38761D"/>
              </a:solidFill>
            </a:endParaRPr>
          </a:p>
          <a:p>
            <a:pPr marL="139700" lvl="0" indent="-177800" algn="l" rtl="0">
              <a:lnSpc>
                <a:spcPct val="90000"/>
              </a:lnSpc>
              <a:spcBef>
                <a:spcPts val="900"/>
              </a:spcBef>
              <a:spcAft>
                <a:spcPts val="0"/>
              </a:spcAft>
              <a:buClr>
                <a:srgbClr val="38761D"/>
              </a:buClr>
              <a:buSzPts val="1800"/>
              <a:buChar char="●"/>
            </a:pPr>
            <a:r>
              <a:rPr lang="en" sz="1800">
                <a:solidFill>
                  <a:srgbClr val="38761D"/>
                </a:solidFill>
              </a:rPr>
              <a:t>Non-metro students will have all visits via Zoom.</a:t>
            </a:r>
            <a:endParaRPr>
              <a:solidFill>
                <a:srgbClr val="38761D"/>
              </a:solidFill>
            </a:endParaRPr>
          </a:p>
          <a:p>
            <a:pPr marL="139700" lvl="0" indent="-177800" algn="l" rtl="0">
              <a:lnSpc>
                <a:spcPct val="90000"/>
              </a:lnSpc>
              <a:spcBef>
                <a:spcPts val="900"/>
              </a:spcBef>
              <a:spcAft>
                <a:spcPts val="0"/>
              </a:spcAft>
              <a:buClr>
                <a:srgbClr val="38761D"/>
              </a:buClr>
              <a:buSzPts val="1800"/>
              <a:buChar char="●"/>
            </a:pPr>
            <a:r>
              <a:rPr lang="en" b="1">
                <a:solidFill>
                  <a:srgbClr val="38761D"/>
                </a:solidFill>
              </a:rPr>
              <a:t>Goals of Field Visits</a:t>
            </a:r>
            <a:r>
              <a:rPr lang="en">
                <a:solidFill>
                  <a:srgbClr val="38761D"/>
                </a:solidFill>
              </a:rPr>
              <a:t>: discuss student learning goals and progress; address any concerns; provide feedback; coordinate support; nuts and bolts questions</a:t>
            </a:r>
            <a:endParaRPr>
              <a:solidFill>
                <a:srgbClr val="38761D"/>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1140" name="Google Shape;1140;p75"/>
          <p:cNvSpPr txBox="1">
            <a:spLocks noGrp="1"/>
          </p:cNvSpPr>
          <p:nvPr>
            <p:ph type="body" idx="1"/>
          </p:nvPr>
        </p:nvSpPr>
        <p:spPr>
          <a:xfrm>
            <a:off x="298200" y="833200"/>
            <a:ext cx="6336300" cy="3788400"/>
          </a:xfrm>
          <a:prstGeom prst="rect">
            <a:avLst/>
          </a:prstGeom>
        </p:spPr>
        <p:txBody>
          <a:bodyPr spcFirstLastPara="1" wrap="square" lIns="68575" tIns="34275" rIns="68575" bIns="34275" anchor="t" anchorCtr="0">
            <a:noAutofit/>
          </a:bodyPr>
          <a:lstStyle/>
          <a:p>
            <a:pPr marL="342900" lvl="0" indent="-266700" algn="l" rtl="0">
              <a:lnSpc>
                <a:spcPct val="100000"/>
              </a:lnSpc>
              <a:spcBef>
                <a:spcPts val="900"/>
              </a:spcBef>
              <a:spcAft>
                <a:spcPts val="0"/>
              </a:spcAft>
              <a:buClr>
                <a:srgbClr val="325D79"/>
              </a:buClr>
              <a:buSzPts val="1600"/>
              <a:buChar char="●"/>
            </a:pPr>
            <a:r>
              <a:rPr lang="en" sz="1600">
                <a:solidFill>
                  <a:srgbClr val="325D79"/>
                </a:solidFill>
              </a:rPr>
              <a:t>Field placements are an educational setting, not an employment setting, and thus disability accommodation issues are the responsibility of Augsburg (the educational institution) and fall under Section 504 and not under the ADA.</a:t>
            </a:r>
            <a:endParaRPr sz="1600">
              <a:solidFill>
                <a:srgbClr val="325D79"/>
              </a:solidFill>
            </a:endParaRPr>
          </a:p>
          <a:p>
            <a:pPr marL="342900" lvl="0" indent="-266700" algn="l" rtl="0">
              <a:lnSpc>
                <a:spcPct val="100000"/>
              </a:lnSpc>
              <a:spcBef>
                <a:spcPts val="0"/>
              </a:spcBef>
              <a:spcAft>
                <a:spcPts val="0"/>
              </a:spcAft>
              <a:buClr>
                <a:srgbClr val="B45F06"/>
              </a:buClr>
              <a:buSzPts val="1600"/>
              <a:buChar char="●"/>
            </a:pPr>
            <a:r>
              <a:rPr lang="en" sz="1600">
                <a:solidFill>
                  <a:srgbClr val="B45F06"/>
                </a:solidFill>
              </a:rPr>
              <a:t>If a student informs you that they are in need of accommodations in their field placement due to a disability (these include mental health diagnoses), please direct them to contact their field seminar instructor and </a:t>
            </a:r>
            <a:r>
              <a:rPr lang="en" sz="1600" b="1">
                <a:solidFill>
                  <a:srgbClr val="B45F06"/>
                </a:solidFill>
              </a:rPr>
              <a:t>Kathy McGillvray at Augsburg’s CLASS office,</a:t>
            </a:r>
            <a:r>
              <a:rPr lang="en" sz="1600">
                <a:solidFill>
                  <a:srgbClr val="B45F06"/>
                </a:solidFill>
              </a:rPr>
              <a:t> so that a formal accommodation plan can be developed and the student can have the appropriate support. </a:t>
            </a:r>
            <a:endParaRPr sz="1600"/>
          </a:p>
          <a:p>
            <a:pPr marL="342900" lvl="0" indent="-266700" algn="l" rtl="0">
              <a:lnSpc>
                <a:spcPct val="100000"/>
              </a:lnSpc>
              <a:spcBef>
                <a:spcPts val="0"/>
              </a:spcBef>
              <a:spcAft>
                <a:spcPts val="0"/>
              </a:spcAft>
              <a:buClr>
                <a:srgbClr val="002060"/>
              </a:buClr>
              <a:buSzPts val="1600"/>
              <a:buChar char="●"/>
            </a:pPr>
            <a:r>
              <a:rPr lang="en" sz="1600" b="1">
                <a:solidFill>
                  <a:srgbClr val="002060"/>
                </a:solidFill>
              </a:rPr>
              <a:t>You should not develop your own accommodations with the student.</a:t>
            </a:r>
            <a:r>
              <a:rPr lang="en" sz="1600">
                <a:solidFill>
                  <a:srgbClr val="002060"/>
                </a:solidFill>
              </a:rPr>
              <a:t> You should inform the student that step one is to contact the CLASS office. The CLASS office and/or the Field Director will then follow up with you with information regarding the required accommodations.</a:t>
            </a:r>
            <a:endParaRPr sz="1600">
              <a:solidFill>
                <a:srgbClr val="002060"/>
              </a:solidFill>
            </a:endParaRPr>
          </a:p>
          <a:p>
            <a:pPr marL="342900" lvl="0" indent="0" algn="l" rtl="0">
              <a:lnSpc>
                <a:spcPct val="100000"/>
              </a:lnSpc>
              <a:spcBef>
                <a:spcPts val="1600"/>
              </a:spcBef>
              <a:spcAft>
                <a:spcPts val="0"/>
              </a:spcAft>
              <a:buNone/>
            </a:pPr>
            <a:endParaRPr sz="1400"/>
          </a:p>
          <a:p>
            <a:pPr marL="342900" lvl="0" indent="-254000" algn="l" rtl="0">
              <a:lnSpc>
                <a:spcPct val="100000"/>
              </a:lnSpc>
              <a:spcBef>
                <a:spcPts val="1600"/>
              </a:spcBef>
              <a:spcAft>
                <a:spcPts val="0"/>
              </a:spcAft>
              <a:buSzPts val="1400"/>
              <a:buChar char="●"/>
            </a:pPr>
            <a:r>
              <a:rPr lang="en" sz="1400"/>
              <a:t>Students are also receiving this information and are being STRONGLY ENCOURAGED to contact the CLASS office in the fall if they believe they MIGHT need accommodations in their field placement.</a:t>
            </a:r>
            <a:endParaRPr sz="1400"/>
          </a:p>
          <a:p>
            <a:pPr marL="342900" lvl="0" indent="0" algn="l" rtl="0">
              <a:spcBef>
                <a:spcPts val="1600"/>
              </a:spcBef>
              <a:spcAft>
                <a:spcPts val="1600"/>
              </a:spcAft>
              <a:buNone/>
            </a:pPr>
            <a:endParaRPr sz="1400"/>
          </a:p>
        </p:txBody>
      </p:sp>
      <p:sp>
        <p:nvSpPr>
          <p:cNvPr id="1141" name="Google Shape;1141;p75"/>
          <p:cNvSpPr txBox="1">
            <a:spLocks noGrp="1"/>
          </p:cNvSpPr>
          <p:nvPr>
            <p:ph type="ctrTitle" idx="4294967295"/>
          </p:nvPr>
        </p:nvSpPr>
        <p:spPr>
          <a:xfrm>
            <a:off x="521700" y="92925"/>
            <a:ext cx="8100600" cy="57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Disability Accommodations in Field Placements</a:t>
            </a:r>
            <a:br>
              <a:rPr lang="en"/>
            </a:br>
            <a:endParaRPr/>
          </a:p>
        </p:txBody>
      </p:sp>
      <p:pic>
        <p:nvPicPr>
          <p:cNvPr id="1142" name="Google Shape;1142;p75"/>
          <p:cNvPicPr preferRelativeResize="0"/>
          <p:nvPr/>
        </p:nvPicPr>
        <p:blipFill>
          <a:blip r:embed="rId3">
            <a:alphaModFix/>
          </a:blip>
          <a:stretch>
            <a:fillRect/>
          </a:stretch>
        </p:blipFill>
        <p:spPr>
          <a:xfrm>
            <a:off x="6923550" y="1500188"/>
            <a:ext cx="2143125" cy="2143125"/>
          </a:xfrm>
          <a:prstGeom prst="rect">
            <a:avLst/>
          </a:prstGeom>
          <a:noFill/>
          <a:ln>
            <a:noFill/>
          </a:ln>
        </p:spPr>
      </p:pic>
      <p:sp>
        <p:nvSpPr>
          <p:cNvPr id="1143" name="Google Shape;1143;p75"/>
          <p:cNvSpPr txBox="1"/>
          <p:nvPr/>
        </p:nvSpPr>
        <p:spPr>
          <a:xfrm>
            <a:off x="7143750" y="3925950"/>
            <a:ext cx="16773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Montserrat"/>
                <a:ea typeface="Montserrat"/>
                <a:cs typeface="Montserrat"/>
                <a:sym typeface="Montserrat"/>
              </a:rPr>
              <a:t>Kathy McGillivray, CLASS Office Director</a:t>
            </a:r>
            <a:endParaRPr>
              <a:latin typeface="Montserrat"/>
              <a:ea typeface="Montserrat"/>
              <a:cs typeface="Montserrat"/>
              <a:sym typeface="Montserra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76"/>
          <p:cNvSpPr txBox="1">
            <a:spLocks noGrp="1"/>
          </p:cNvSpPr>
          <p:nvPr>
            <p:ph type="title"/>
          </p:nvPr>
        </p:nvSpPr>
        <p:spPr>
          <a:xfrm>
            <a:off x="667500" y="571500"/>
            <a:ext cx="7809000" cy="4461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4100"/>
              <a:buFont typeface="Arial"/>
              <a:buNone/>
            </a:pPr>
            <a:r>
              <a:rPr lang="en" sz="3100">
                <a:solidFill>
                  <a:schemeClr val="dk1"/>
                </a:solidFill>
              </a:rPr>
              <a:t>WHAT IF PROBLEMS HAPPEN?</a:t>
            </a:r>
            <a:endParaRPr sz="3100">
              <a:solidFill>
                <a:schemeClr val="dk1"/>
              </a:solidFill>
            </a:endParaRPr>
          </a:p>
        </p:txBody>
      </p:sp>
      <p:sp>
        <p:nvSpPr>
          <p:cNvPr id="1149" name="Google Shape;1149;p76"/>
          <p:cNvSpPr txBox="1">
            <a:spLocks noGrp="1"/>
          </p:cNvSpPr>
          <p:nvPr>
            <p:ph type="body" idx="1"/>
          </p:nvPr>
        </p:nvSpPr>
        <p:spPr>
          <a:xfrm>
            <a:off x="667500" y="1203425"/>
            <a:ext cx="8092800" cy="3691500"/>
          </a:xfrm>
          <a:prstGeom prst="rect">
            <a:avLst/>
          </a:prstGeom>
          <a:noFill/>
          <a:ln>
            <a:noFill/>
          </a:ln>
        </p:spPr>
        <p:txBody>
          <a:bodyPr spcFirstLastPara="1" wrap="square" lIns="68575" tIns="34275" rIns="68575" bIns="34275" anchor="t" anchorCtr="0">
            <a:normAutofit/>
          </a:bodyPr>
          <a:lstStyle/>
          <a:p>
            <a:pPr marL="139700" lvl="0" indent="-190500" algn="l" rtl="0">
              <a:lnSpc>
                <a:spcPct val="90000"/>
              </a:lnSpc>
              <a:spcBef>
                <a:spcPts val="0"/>
              </a:spcBef>
              <a:spcAft>
                <a:spcPts val="0"/>
              </a:spcAft>
              <a:buSzPts val="2000"/>
              <a:buAutoNum type="arabicPeriod"/>
            </a:pPr>
            <a:r>
              <a:rPr lang="en" sz="2000" b="1"/>
              <a:t>Prevention is the best strategy.</a:t>
            </a:r>
            <a:endParaRPr sz="2000" b="1"/>
          </a:p>
          <a:p>
            <a:pPr marL="139700" lvl="0" indent="-190500" algn="l" rtl="0">
              <a:lnSpc>
                <a:spcPct val="90000"/>
              </a:lnSpc>
              <a:spcBef>
                <a:spcPts val="900"/>
              </a:spcBef>
              <a:spcAft>
                <a:spcPts val="0"/>
              </a:spcAft>
              <a:buSzPts val="2000"/>
              <a:buAutoNum type="arabicPeriod"/>
            </a:pPr>
            <a:r>
              <a:rPr lang="en" sz="2000" b="1"/>
              <a:t>Early intervention is absolutely a must. </a:t>
            </a:r>
            <a:endParaRPr sz="2000" b="1"/>
          </a:p>
          <a:p>
            <a:pPr marL="139700" lvl="0" indent="-190500" algn="l" rtl="0">
              <a:lnSpc>
                <a:spcPct val="90000"/>
              </a:lnSpc>
              <a:spcBef>
                <a:spcPts val="900"/>
              </a:spcBef>
              <a:spcAft>
                <a:spcPts val="0"/>
              </a:spcAft>
              <a:buSzPts val="2000"/>
              <a:buAutoNum type="arabicPeriod"/>
            </a:pPr>
            <a:r>
              <a:rPr lang="en" sz="2000" b="1"/>
              <a:t>Good place to address areas of concern is supervision.</a:t>
            </a:r>
            <a:endParaRPr sz="2000" b="1"/>
          </a:p>
          <a:p>
            <a:pPr marL="139700" lvl="0" indent="-190500" algn="l" rtl="0">
              <a:lnSpc>
                <a:spcPct val="90000"/>
              </a:lnSpc>
              <a:spcBef>
                <a:spcPts val="900"/>
              </a:spcBef>
              <a:spcAft>
                <a:spcPts val="0"/>
              </a:spcAft>
              <a:buSzPts val="2000"/>
              <a:buAutoNum type="arabicPeriod"/>
            </a:pPr>
            <a:r>
              <a:rPr lang="en" sz="2000" b="1"/>
              <a:t>Documentation* and communication is crucial.</a:t>
            </a:r>
            <a:endParaRPr sz="2000" b="1"/>
          </a:p>
          <a:p>
            <a:pPr marL="139700" lvl="0" indent="-190500" algn="l" rtl="0">
              <a:lnSpc>
                <a:spcPct val="90000"/>
              </a:lnSpc>
              <a:spcBef>
                <a:spcPts val="900"/>
              </a:spcBef>
              <a:spcAft>
                <a:spcPts val="0"/>
              </a:spcAft>
              <a:buSzPts val="2000"/>
              <a:buAutoNum type="arabicPeriod"/>
            </a:pPr>
            <a:r>
              <a:rPr lang="en" sz="2000" b="1"/>
              <a:t>Notify the Field Seminar Faculty</a:t>
            </a:r>
            <a:endParaRPr sz="2000" b="1"/>
          </a:p>
          <a:p>
            <a:pPr marL="139700" lvl="0" indent="-190500" algn="l" rtl="0">
              <a:lnSpc>
                <a:spcPct val="90000"/>
              </a:lnSpc>
              <a:spcBef>
                <a:spcPts val="900"/>
              </a:spcBef>
              <a:spcAft>
                <a:spcPts val="0"/>
              </a:spcAft>
              <a:buSzPts val="2000"/>
              <a:buAutoNum type="arabicPeriod"/>
            </a:pPr>
            <a:r>
              <a:rPr lang="en" sz="2000" b="1"/>
              <a:t>The field faculty member may likely involve the Field Director -  particularly if it relates to serious concerns. </a:t>
            </a:r>
            <a:endParaRPr sz="2000" b="1"/>
          </a:p>
          <a:p>
            <a:pPr marL="139700" lvl="0" indent="-190500" algn="l" rtl="0">
              <a:lnSpc>
                <a:spcPct val="90000"/>
              </a:lnSpc>
              <a:spcBef>
                <a:spcPts val="900"/>
              </a:spcBef>
              <a:spcAft>
                <a:spcPts val="1600"/>
              </a:spcAft>
              <a:buSzPts val="2000"/>
              <a:buAutoNum type="arabicPeriod"/>
            </a:pPr>
            <a:r>
              <a:rPr lang="en" sz="2000" b="1"/>
              <a:t>On a bright side, most concerns can be addressed through adequate supervision and feedback.</a:t>
            </a:r>
            <a:endParaRPr sz="2000" b="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sp>
        <p:nvSpPr>
          <p:cNvPr id="1154" name="Google Shape;1154;p77"/>
          <p:cNvSpPr txBox="1">
            <a:spLocks noGrp="1"/>
          </p:cNvSpPr>
          <p:nvPr>
            <p:ph type="title"/>
          </p:nvPr>
        </p:nvSpPr>
        <p:spPr>
          <a:xfrm>
            <a:off x="802386" y="363474"/>
            <a:ext cx="7543800" cy="1206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4100"/>
              <a:buFont typeface="Arial"/>
              <a:buNone/>
            </a:pPr>
            <a:r>
              <a:rPr lang="en"/>
              <a:t>WHAT IF I HAVE QUESTIONS?</a:t>
            </a:r>
            <a:endParaRPr/>
          </a:p>
        </p:txBody>
      </p:sp>
      <p:sp>
        <p:nvSpPr>
          <p:cNvPr id="1155" name="Google Shape;1155;p77"/>
          <p:cNvSpPr txBox="1">
            <a:spLocks noGrp="1"/>
          </p:cNvSpPr>
          <p:nvPr>
            <p:ph type="body" idx="1"/>
          </p:nvPr>
        </p:nvSpPr>
        <p:spPr>
          <a:xfrm>
            <a:off x="563200" y="1726925"/>
            <a:ext cx="7543800" cy="3038100"/>
          </a:xfrm>
          <a:prstGeom prst="rect">
            <a:avLst/>
          </a:prstGeom>
          <a:noFill/>
          <a:ln>
            <a:noFill/>
          </a:ln>
        </p:spPr>
        <p:txBody>
          <a:bodyPr spcFirstLastPara="1" wrap="square" lIns="68575" tIns="34275" rIns="68575" bIns="34275" anchor="t" anchorCtr="0">
            <a:normAutofit/>
          </a:bodyPr>
          <a:lstStyle/>
          <a:p>
            <a:pPr marL="139700" lvl="0" indent="-146050" algn="l" rtl="0">
              <a:lnSpc>
                <a:spcPct val="90000"/>
              </a:lnSpc>
              <a:spcBef>
                <a:spcPts val="0"/>
              </a:spcBef>
              <a:spcAft>
                <a:spcPts val="0"/>
              </a:spcAft>
              <a:buClr>
                <a:srgbClr val="325D79"/>
              </a:buClr>
              <a:buSzPts val="1300"/>
              <a:buChar char="●"/>
            </a:pPr>
            <a:r>
              <a:rPr lang="en">
                <a:solidFill>
                  <a:srgbClr val="325D79"/>
                </a:solidFill>
              </a:rPr>
              <a:t>Lydia Madden, Department Administrator, is available to answer questions via e-mail (</a:t>
            </a:r>
            <a:r>
              <a:rPr lang="en" u="sng">
                <a:solidFill>
                  <a:srgbClr val="325D79"/>
                </a:solidFill>
                <a:hlinkClick r:id="rId3">
                  <a:extLst>
                    <a:ext uri="{A12FA001-AC4F-418D-AE19-62706E023703}">
                      <ahyp:hlinkClr xmlns:ahyp="http://schemas.microsoft.com/office/drawing/2018/hyperlinkcolor" val="tx"/>
                    </a:ext>
                  </a:extLst>
                </a:hlinkClick>
              </a:rPr>
              <a:t>madden@augsburg.edu</a:t>
            </a:r>
            <a:r>
              <a:rPr lang="en">
                <a:solidFill>
                  <a:srgbClr val="325D79"/>
                </a:solidFill>
              </a:rPr>
              <a:t>) or phone (612-330-1189).</a:t>
            </a:r>
            <a:endParaRPr>
              <a:solidFill>
                <a:srgbClr val="325D79"/>
              </a:solidFill>
            </a:endParaRPr>
          </a:p>
          <a:p>
            <a:pPr marL="139700" lvl="0" indent="-146050" algn="l" rtl="0">
              <a:lnSpc>
                <a:spcPct val="90000"/>
              </a:lnSpc>
              <a:spcBef>
                <a:spcPts val="900"/>
              </a:spcBef>
              <a:spcAft>
                <a:spcPts val="0"/>
              </a:spcAft>
              <a:buClr>
                <a:srgbClr val="134F5C"/>
              </a:buClr>
              <a:buSzPts val="1300"/>
              <a:buChar char="●"/>
            </a:pPr>
            <a:r>
              <a:rPr lang="en">
                <a:solidFill>
                  <a:srgbClr val="134F5C"/>
                </a:solidFill>
              </a:rPr>
              <a:t>If you have questions about appropriate tasks or learning outcomes, your student’s field seminar faculty can provide guidance.  Your student should know the name and contact information for their field faculty instructor. This information is also on the syllabus for the Field Education Seminar course. </a:t>
            </a:r>
            <a:endParaRPr>
              <a:solidFill>
                <a:srgbClr val="134F5C"/>
              </a:solidFill>
            </a:endParaRPr>
          </a:p>
          <a:p>
            <a:pPr marL="139700" lvl="0" indent="-146050" algn="l" rtl="0">
              <a:lnSpc>
                <a:spcPct val="90000"/>
              </a:lnSpc>
              <a:spcBef>
                <a:spcPts val="1600"/>
              </a:spcBef>
              <a:spcAft>
                <a:spcPts val="1600"/>
              </a:spcAft>
              <a:buClr>
                <a:srgbClr val="134F5C"/>
              </a:buClr>
              <a:buSzPts val="1300"/>
              <a:buChar char="●"/>
            </a:pPr>
            <a:r>
              <a:rPr lang="en">
                <a:solidFill>
                  <a:srgbClr val="134F5C"/>
                </a:solidFill>
              </a:rPr>
              <a:t>If a situation needs more attention, the Field Directors of the programs may be involved. </a:t>
            </a:r>
            <a:endParaRPr>
              <a:solidFill>
                <a:srgbClr val="134F5C"/>
              </a:solidFill>
            </a:endParaRPr>
          </a:p>
        </p:txBody>
      </p:sp>
      <p:pic>
        <p:nvPicPr>
          <p:cNvPr id="1156" name="Google Shape;1156;p77"/>
          <p:cNvPicPr preferRelativeResize="0"/>
          <p:nvPr/>
        </p:nvPicPr>
        <p:blipFill>
          <a:blip r:embed="rId4">
            <a:alphaModFix/>
          </a:blip>
          <a:stretch>
            <a:fillRect/>
          </a:stretch>
        </p:blipFill>
        <p:spPr>
          <a:xfrm>
            <a:off x="6824500" y="148250"/>
            <a:ext cx="2258850" cy="15786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1"/>
        <p:cNvGrpSpPr/>
        <p:nvPr/>
      </p:nvGrpSpPr>
      <p:grpSpPr>
        <a:xfrm>
          <a:off x="0" y="0"/>
          <a:ext cx="0" cy="0"/>
          <a:chOff x="0" y="0"/>
          <a:chExt cx="0" cy="0"/>
        </a:xfrm>
      </p:grpSpPr>
      <p:sp>
        <p:nvSpPr>
          <p:cNvPr id="1162" name="Google Shape;1162;p78"/>
          <p:cNvSpPr txBox="1"/>
          <p:nvPr/>
        </p:nvSpPr>
        <p:spPr>
          <a:xfrm>
            <a:off x="453263" y="374438"/>
            <a:ext cx="2512500" cy="2370300"/>
          </a:xfrm>
          <a:prstGeom prst="rect">
            <a:avLst/>
          </a:prstGeom>
          <a:solidFill>
            <a:srgbClr val="EA9999"/>
          </a:solid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3200" b="1">
                <a:latin typeface="Open Sans"/>
                <a:ea typeface="Open Sans"/>
                <a:cs typeface="Open Sans"/>
                <a:sym typeface="Open Sans"/>
              </a:rPr>
              <a:t>Field Education during COVID-19 </a:t>
            </a:r>
            <a:r>
              <a:rPr lang="en" sz="1700" b="1">
                <a:latin typeface="Open Sans"/>
                <a:ea typeface="Open Sans"/>
                <a:cs typeface="Open Sans"/>
                <a:sym typeface="Open Sans"/>
              </a:rPr>
              <a:t>(2022-2023 EDITION)</a:t>
            </a:r>
            <a:endParaRPr sz="1700" b="1">
              <a:latin typeface="Open Sans"/>
              <a:ea typeface="Open Sans"/>
              <a:cs typeface="Open Sans"/>
              <a:sym typeface="Open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7"/>
        <p:cNvGrpSpPr/>
        <p:nvPr/>
      </p:nvGrpSpPr>
      <p:grpSpPr>
        <a:xfrm>
          <a:off x="0" y="0"/>
          <a:ext cx="0" cy="0"/>
          <a:chOff x="0" y="0"/>
          <a:chExt cx="0" cy="0"/>
        </a:xfrm>
      </p:grpSpPr>
      <p:sp>
        <p:nvSpPr>
          <p:cNvPr id="1168" name="Google Shape;1168;p79"/>
          <p:cNvSpPr txBox="1">
            <a:spLocks noGrp="1"/>
          </p:cNvSpPr>
          <p:nvPr>
            <p:ph type="title"/>
          </p:nvPr>
        </p:nvSpPr>
        <p:spPr>
          <a:xfrm>
            <a:off x="601790" y="272605"/>
            <a:ext cx="5658000" cy="905100"/>
          </a:xfrm>
          <a:prstGeom prst="rect">
            <a:avLst/>
          </a:prstGeom>
          <a:solidFill>
            <a:srgbClr val="F4CCCC"/>
          </a:solidFill>
        </p:spPr>
        <p:txBody>
          <a:bodyPr spcFirstLastPara="1" wrap="square" lIns="68575" tIns="34275" rIns="68575" bIns="34275" anchor="ctr" anchorCtr="0">
            <a:normAutofit/>
          </a:bodyPr>
          <a:lstStyle/>
          <a:p>
            <a:pPr marL="0" lvl="0" indent="0" algn="ctr" rtl="0">
              <a:spcBef>
                <a:spcPts val="0"/>
              </a:spcBef>
              <a:spcAft>
                <a:spcPts val="0"/>
              </a:spcAft>
              <a:buNone/>
            </a:pPr>
            <a:r>
              <a:rPr lang="en"/>
              <a:t>AUGSBURG UNIVERSITY COVID-19 POLICIES - FALL 2022</a:t>
            </a:r>
            <a:endParaRPr/>
          </a:p>
        </p:txBody>
      </p:sp>
      <p:sp>
        <p:nvSpPr>
          <p:cNvPr id="1169" name="Google Shape;1169;p79"/>
          <p:cNvSpPr/>
          <p:nvPr/>
        </p:nvSpPr>
        <p:spPr>
          <a:xfrm>
            <a:off x="1014900" y="1702075"/>
            <a:ext cx="2163000" cy="3143400"/>
          </a:xfrm>
          <a:prstGeom prst="rect">
            <a:avLst/>
          </a:prstGeom>
          <a:solidFill>
            <a:srgbClr val="CCCCCC"/>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200" b="1"/>
              <a:t>VACCINATION IS REQUIRED FOR ALL STUDENTS </a:t>
            </a:r>
            <a:endParaRPr sz="1200" b="1"/>
          </a:p>
          <a:p>
            <a:pPr marL="0" lvl="0" indent="0" algn="ctr" rtl="0">
              <a:spcBef>
                <a:spcPts val="0"/>
              </a:spcBef>
              <a:spcAft>
                <a:spcPts val="0"/>
              </a:spcAft>
              <a:buNone/>
            </a:pPr>
            <a:r>
              <a:rPr lang="en" sz="1200"/>
              <a:t>(staff &amp; faculty too) </a:t>
            </a:r>
            <a:endParaRPr sz="1200"/>
          </a:p>
          <a:p>
            <a:pPr marL="0" lvl="0" indent="0" algn="ctr" rtl="0">
              <a:spcBef>
                <a:spcPts val="0"/>
              </a:spcBef>
              <a:spcAft>
                <a:spcPts val="0"/>
              </a:spcAft>
              <a:buNone/>
            </a:pPr>
            <a:endParaRPr sz="1200"/>
          </a:p>
          <a:p>
            <a:pPr marL="342900" lvl="0" indent="-241300" algn="l" rtl="0">
              <a:spcBef>
                <a:spcPts val="0"/>
              </a:spcBef>
              <a:spcAft>
                <a:spcPts val="0"/>
              </a:spcAft>
              <a:buSzPts val="1200"/>
              <a:buChar char="●"/>
            </a:pPr>
            <a:r>
              <a:rPr lang="en" sz="1200"/>
              <a:t>Students must submit proof of having received 2 doses of Modera/Pfizer or 1 dose of J&amp;J;  OR</a:t>
            </a:r>
            <a:endParaRPr sz="1200"/>
          </a:p>
          <a:p>
            <a:pPr marL="342900" lvl="0" indent="0" algn="l" rtl="0">
              <a:spcBef>
                <a:spcPts val="0"/>
              </a:spcBef>
              <a:spcAft>
                <a:spcPts val="0"/>
              </a:spcAft>
              <a:buNone/>
            </a:pPr>
            <a:endParaRPr sz="1200"/>
          </a:p>
          <a:p>
            <a:pPr marL="342900" lvl="0" indent="-241300" algn="l" rtl="0">
              <a:spcBef>
                <a:spcPts val="0"/>
              </a:spcBef>
              <a:spcAft>
                <a:spcPts val="0"/>
              </a:spcAft>
              <a:buSzPts val="1200"/>
              <a:buChar char="●"/>
            </a:pPr>
            <a:r>
              <a:rPr lang="en" sz="1200"/>
              <a:t>Submit a request for a medical or non-medical exemptions &amp; receive approval</a:t>
            </a:r>
            <a:endParaRPr sz="1200"/>
          </a:p>
        </p:txBody>
      </p:sp>
      <p:sp>
        <p:nvSpPr>
          <p:cNvPr id="1170" name="Google Shape;1170;p79"/>
          <p:cNvSpPr/>
          <p:nvPr/>
        </p:nvSpPr>
        <p:spPr>
          <a:xfrm>
            <a:off x="5877475" y="1930975"/>
            <a:ext cx="2214600" cy="2732100"/>
          </a:xfrm>
          <a:prstGeom prst="rect">
            <a:avLst/>
          </a:prstGeom>
          <a:solidFill>
            <a:srgbClr val="CCCCCC"/>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300" b="1"/>
              <a:t>Augsburg Masking Policy</a:t>
            </a:r>
            <a:endParaRPr sz="1300" b="1"/>
          </a:p>
          <a:p>
            <a:pPr marL="0" lvl="0" indent="0" algn="ctr" rtl="0">
              <a:spcBef>
                <a:spcPts val="0"/>
              </a:spcBef>
              <a:spcAft>
                <a:spcPts val="0"/>
              </a:spcAft>
              <a:buNone/>
            </a:pPr>
            <a:r>
              <a:rPr lang="en" sz="1300"/>
              <a:t>Masks are required for </a:t>
            </a:r>
            <a:r>
              <a:rPr lang="en" sz="1300" b="1" u="sng"/>
              <a:t>all </a:t>
            </a:r>
            <a:r>
              <a:rPr lang="en" sz="1300"/>
              <a:t>students, faculty, and staff during in-person classes, regardless of vaccination status, until </a:t>
            </a:r>
            <a:r>
              <a:rPr lang="en" sz="1300" b="1"/>
              <a:t>September 10th.</a:t>
            </a:r>
            <a:endParaRPr sz="1300" b="1"/>
          </a:p>
          <a:p>
            <a:pPr marL="0" lvl="0" indent="0" algn="ctr" rtl="0">
              <a:spcBef>
                <a:spcPts val="0"/>
              </a:spcBef>
              <a:spcAft>
                <a:spcPts val="0"/>
              </a:spcAft>
              <a:buNone/>
            </a:pPr>
            <a:endParaRPr sz="1300" b="1"/>
          </a:p>
          <a:p>
            <a:pPr marL="0" lvl="0" indent="0" algn="ctr" rtl="0">
              <a:spcBef>
                <a:spcPts val="0"/>
              </a:spcBef>
              <a:spcAft>
                <a:spcPts val="0"/>
              </a:spcAft>
              <a:buNone/>
            </a:pPr>
            <a:r>
              <a:rPr lang="en" sz="1300"/>
              <a:t>After September 10th, only </a:t>
            </a:r>
            <a:r>
              <a:rPr lang="en" sz="1300" u="sng"/>
              <a:t>unvaccinated i</a:t>
            </a:r>
            <a:r>
              <a:rPr lang="en" sz="1300"/>
              <a:t>ndividuals are </a:t>
            </a:r>
            <a:r>
              <a:rPr lang="en" sz="1300" u="sng"/>
              <a:t>required</a:t>
            </a:r>
            <a:r>
              <a:rPr lang="en" sz="1300"/>
              <a:t> to mask. </a:t>
            </a:r>
            <a:endParaRPr sz="13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5"/>
        <p:cNvGrpSpPr/>
        <p:nvPr/>
      </p:nvGrpSpPr>
      <p:grpSpPr>
        <a:xfrm>
          <a:off x="0" y="0"/>
          <a:ext cx="0" cy="0"/>
          <a:chOff x="0" y="0"/>
          <a:chExt cx="0" cy="0"/>
        </a:xfrm>
      </p:grpSpPr>
      <p:sp>
        <p:nvSpPr>
          <p:cNvPr id="1176" name="Google Shape;1176;p80"/>
          <p:cNvSpPr txBox="1">
            <a:spLocks noGrp="1"/>
          </p:cNvSpPr>
          <p:nvPr>
            <p:ph type="title"/>
          </p:nvPr>
        </p:nvSpPr>
        <p:spPr>
          <a:xfrm>
            <a:off x="601790" y="272605"/>
            <a:ext cx="5658000" cy="905100"/>
          </a:xfrm>
          <a:prstGeom prst="rect">
            <a:avLst/>
          </a:prstGeom>
          <a:solidFill>
            <a:srgbClr val="F4CCCC"/>
          </a:solidFill>
        </p:spPr>
        <p:txBody>
          <a:bodyPr spcFirstLastPara="1" wrap="square" lIns="68575" tIns="34275" rIns="68575" bIns="34275" anchor="ctr" anchorCtr="0">
            <a:normAutofit/>
          </a:bodyPr>
          <a:lstStyle/>
          <a:p>
            <a:pPr marL="0" lvl="0" indent="0" algn="ctr" rtl="0">
              <a:spcBef>
                <a:spcPts val="0"/>
              </a:spcBef>
              <a:spcAft>
                <a:spcPts val="0"/>
              </a:spcAft>
              <a:buNone/>
            </a:pPr>
            <a:r>
              <a:rPr lang="en"/>
              <a:t>COVID POLICIES FOR AUGSBURG STUDENTS IN FIELD</a:t>
            </a:r>
            <a:endParaRPr/>
          </a:p>
        </p:txBody>
      </p:sp>
      <p:sp>
        <p:nvSpPr>
          <p:cNvPr id="1177" name="Google Shape;1177;p80"/>
          <p:cNvSpPr/>
          <p:nvPr/>
        </p:nvSpPr>
        <p:spPr>
          <a:xfrm>
            <a:off x="513250" y="1703925"/>
            <a:ext cx="2043600" cy="3111900"/>
          </a:xfrm>
          <a:prstGeom prst="rect">
            <a:avLst/>
          </a:prstGeom>
          <a:solidFill>
            <a:srgbClr val="CCCCCC"/>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300" b="1"/>
              <a:t>**Through </a:t>
            </a:r>
            <a:r>
              <a:rPr lang="en" sz="1300" b="1" u="sng"/>
              <a:t>September 9th</a:t>
            </a:r>
            <a:r>
              <a:rPr lang="en" sz="1300" b="1"/>
              <a:t>, students will be required to wear masks at their field placements (unless in a private office with no other coworkers or clients). </a:t>
            </a:r>
            <a:endParaRPr sz="1300" b="1"/>
          </a:p>
          <a:p>
            <a:pPr marL="0" lvl="0" indent="0" algn="ctr" rtl="0">
              <a:spcBef>
                <a:spcPts val="0"/>
              </a:spcBef>
              <a:spcAft>
                <a:spcPts val="0"/>
              </a:spcAft>
              <a:buNone/>
            </a:pPr>
            <a:endParaRPr sz="1300" b="1"/>
          </a:p>
          <a:p>
            <a:pPr marL="0" lvl="0" indent="0" algn="ctr" rtl="0">
              <a:spcBef>
                <a:spcPts val="0"/>
              </a:spcBef>
              <a:spcAft>
                <a:spcPts val="0"/>
              </a:spcAft>
              <a:buNone/>
            </a:pPr>
            <a:r>
              <a:rPr lang="en" sz="1300" b="1"/>
              <a:t>Whenever there is a mask mandate on campus, students must also mask at their field placements. </a:t>
            </a:r>
            <a:endParaRPr sz="1300" b="1"/>
          </a:p>
        </p:txBody>
      </p:sp>
      <p:sp>
        <p:nvSpPr>
          <p:cNvPr id="1178" name="Google Shape;1178;p80"/>
          <p:cNvSpPr/>
          <p:nvPr/>
        </p:nvSpPr>
        <p:spPr>
          <a:xfrm>
            <a:off x="3665550" y="1750869"/>
            <a:ext cx="1812900" cy="2690100"/>
          </a:xfrm>
          <a:prstGeom prst="rect">
            <a:avLst/>
          </a:prstGeom>
          <a:solidFill>
            <a:srgbClr val="EA9999"/>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300" b="1"/>
              <a:t>AUGSBURG STUDENTS WILL COMPLY WITH ANY ADDITIONAL COVID-19 PROTOCOLS REQUIRED BY THEIR AGENCIES (e.g. vaccination requirements, social distancing, cleaning protocols, etc.)</a:t>
            </a:r>
            <a:endParaRPr sz="1100"/>
          </a:p>
        </p:txBody>
      </p:sp>
      <p:sp>
        <p:nvSpPr>
          <p:cNvPr id="1179" name="Google Shape;1179;p80"/>
          <p:cNvSpPr/>
          <p:nvPr/>
        </p:nvSpPr>
        <p:spPr>
          <a:xfrm>
            <a:off x="6491406" y="1997181"/>
            <a:ext cx="1812900" cy="2197500"/>
          </a:xfrm>
          <a:prstGeom prst="rect">
            <a:avLst/>
          </a:prstGeom>
          <a:solidFill>
            <a:srgbClr val="CCCCCC"/>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1300" b="1"/>
              <a:t>AGENCIES HOSTING AUGSBURG STUDENTS WILL BE EXPECTED TO COMPLY WITH ANY STATE AND/OR LOCAL ORDERS RE: COVID-19 PRECAUTIONS</a:t>
            </a:r>
            <a:endParaRPr sz="13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83"/>
        <p:cNvGrpSpPr/>
        <p:nvPr/>
      </p:nvGrpSpPr>
      <p:grpSpPr>
        <a:xfrm>
          <a:off x="0" y="0"/>
          <a:ext cx="0" cy="0"/>
          <a:chOff x="0" y="0"/>
          <a:chExt cx="0" cy="0"/>
        </a:xfrm>
      </p:grpSpPr>
      <p:pic>
        <p:nvPicPr>
          <p:cNvPr id="1184" name="Google Shape;1184;p81"/>
          <p:cNvPicPr preferRelativeResize="0"/>
          <p:nvPr/>
        </p:nvPicPr>
        <p:blipFill>
          <a:blip r:embed="rId3">
            <a:alphaModFix/>
          </a:blip>
          <a:stretch>
            <a:fillRect/>
          </a:stretch>
        </p:blipFill>
        <p:spPr>
          <a:xfrm>
            <a:off x="824900" y="560500"/>
            <a:ext cx="7494200" cy="42164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88"/>
        <p:cNvGrpSpPr/>
        <p:nvPr/>
      </p:nvGrpSpPr>
      <p:grpSpPr>
        <a:xfrm>
          <a:off x="0" y="0"/>
          <a:ext cx="0" cy="0"/>
          <a:chOff x="0" y="0"/>
          <a:chExt cx="0" cy="0"/>
        </a:xfrm>
      </p:grpSpPr>
      <p:sp>
        <p:nvSpPr>
          <p:cNvPr id="1189" name="Google Shape;1189;p82"/>
          <p:cNvSpPr txBox="1">
            <a:spLocks noGrp="1"/>
          </p:cNvSpPr>
          <p:nvPr>
            <p:ph type="title"/>
          </p:nvPr>
        </p:nvSpPr>
        <p:spPr>
          <a:xfrm>
            <a:off x="630936" y="132016"/>
            <a:ext cx="7543800" cy="1206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4100"/>
              <a:buFont typeface="Arial"/>
              <a:buNone/>
            </a:pPr>
            <a:r>
              <a:rPr lang="en"/>
              <a:t>QUESTIONS?</a:t>
            </a:r>
            <a:endParaRPr/>
          </a:p>
        </p:txBody>
      </p:sp>
      <p:pic>
        <p:nvPicPr>
          <p:cNvPr id="1190" name="Google Shape;1190;p82"/>
          <p:cNvPicPr preferRelativeResize="0">
            <a:picLocks noGrp="1"/>
          </p:cNvPicPr>
          <p:nvPr>
            <p:ph type="body" idx="1"/>
          </p:nvPr>
        </p:nvPicPr>
        <p:blipFill rotWithShape="1">
          <a:blip r:embed="rId3">
            <a:alphaModFix/>
          </a:blip>
          <a:srcRect/>
          <a:stretch/>
        </p:blipFill>
        <p:spPr>
          <a:xfrm>
            <a:off x="647366" y="1339025"/>
            <a:ext cx="4149600" cy="2642100"/>
          </a:xfrm>
          <a:prstGeom prst="rect">
            <a:avLst/>
          </a:prstGeom>
          <a:noFill/>
          <a:ln>
            <a:noFill/>
          </a:ln>
        </p:spPr>
      </p:pic>
      <p:pic>
        <p:nvPicPr>
          <p:cNvPr id="1191" name="Google Shape;1191;p82"/>
          <p:cNvPicPr preferRelativeResize="0"/>
          <p:nvPr/>
        </p:nvPicPr>
        <p:blipFill rotWithShape="1">
          <a:blip r:embed="rId3">
            <a:alphaModFix/>
          </a:blip>
          <a:srcRect/>
          <a:stretch/>
        </p:blipFill>
        <p:spPr>
          <a:xfrm>
            <a:off x="4796933" y="1339025"/>
            <a:ext cx="4149566" cy="264189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p48"/>
          <p:cNvSpPr txBox="1">
            <a:spLocks noGrp="1"/>
          </p:cNvSpPr>
          <p:nvPr>
            <p:ph type="title"/>
          </p:nvPr>
        </p:nvSpPr>
        <p:spPr>
          <a:xfrm>
            <a:off x="667500" y="868680"/>
            <a:ext cx="7809000" cy="640200"/>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4100"/>
              <a:buFont typeface="Arial"/>
              <a:buNone/>
            </a:pPr>
            <a:r>
              <a:rPr lang="en" sz="2800" b="0"/>
              <a:t>AUGSBURG MSW PROGRAM MISSION</a:t>
            </a:r>
            <a:endParaRPr sz="2800" b="0"/>
          </a:p>
          <a:p>
            <a:pPr marL="0" lvl="0" indent="0" algn="ctr" rtl="0">
              <a:spcBef>
                <a:spcPts val="0"/>
              </a:spcBef>
              <a:spcAft>
                <a:spcPts val="0"/>
              </a:spcAft>
              <a:buNone/>
            </a:pPr>
            <a:endParaRPr/>
          </a:p>
        </p:txBody>
      </p:sp>
      <p:sp>
        <p:nvSpPr>
          <p:cNvPr id="892" name="Google Shape;892;p48"/>
          <p:cNvSpPr txBox="1"/>
          <p:nvPr/>
        </p:nvSpPr>
        <p:spPr>
          <a:xfrm>
            <a:off x="622475" y="1452425"/>
            <a:ext cx="8070300" cy="25119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1600"/>
              </a:spcAft>
              <a:buNone/>
            </a:pPr>
            <a:r>
              <a:rPr lang="en" sz="2800">
                <a:solidFill>
                  <a:srgbClr val="980000"/>
                </a:solidFill>
                <a:latin typeface="Montserrat"/>
                <a:ea typeface="Montserrat"/>
                <a:cs typeface="Montserrat"/>
                <a:sym typeface="Montserrat"/>
              </a:rPr>
              <a:t>We strive to prepare exceptional social work professionals for anti-racist and anti-oppressive advanced social work practice that promotes intersectional racial and social justice in a diverse and global society.</a:t>
            </a:r>
            <a:endParaRPr sz="1200">
              <a:solidFill>
                <a:srgbClr val="980000"/>
              </a:solidFill>
            </a:endParaRPr>
          </a:p>
        </p:txBody>
      </p:sp>
      <p:pic>
        <p:nvPicPr>
          <p:cNvPr id="893" name="Google Shape;893;p48"/>
          <p:cNvPicPr preferRelativeResize="0"/>
          <p:nvPr/>
        </p:nvPicPr>
        <p:blipFill>
          <a:blip r:embed="rId3">
            <a:alphaModFix/>
          </a:blip>
          <a:stretch>
            <a:fillRect/>
          </a:stretch>
        </p:blipFill>
        <p:spPr>
          <a:xfrm>
            <a:off x="245575" y="3592801"/>
            <a:ext cx="1600200" cy="1445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p49"/>
          <p:cNvSpPr txBox="1">
            <a:spLocks noGrp="1"/>
          </p:cNvSpPr>
          <p:nvPr>
            <p:ph type="title"/>
          </p:nvPr>
        </p:nvSpPr>
        <p:spPr>
          <a:xfrm>
            <a:off x="667500" y="868680"/>
            <a:ext cx="7809000" cy="640200"/>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sz="2800" b="0"/>
              <a:t>AUGSBURG BSW PROGRAM MISSION</a:t>
            </a:r>
            <a:endParaRPr sz="2800" b="0"/>
          </a:p>
          <a:p>
            <a:pPr marL="0" lvl="0" indent="0" algn="ctr" rtl="0">
              <a:spcBef>
                <a:spcPts val="0"/>
              </a:spcBef>
              <a:spcAft>
                <a:spcPts val="0"/>
              </a:spcAft>
              <a:buNone/>
            </a:pPr>
            <a:endParaRPr/>
          </a:p>
        </p:txBody>
      </p:sp>
      <p:sp>
        <p:nvSpPr>
          <p:cNvPr id="899" name="Google Shape;899;p49"/>
          <p:cNvSpPr txBox="1"/>
          <p:nvPr/>
        </p:nvSpPr>
        <p:spPr>
          <a:xfrm>
            <a:off x="622475" y="1452425"/>
            <a:ext cx="8070300" cy="27171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2800">
                <a:solidFill>
                  <a:srgbClr val="325D79"/>
                </a:solidFill>
                <a:latin typeface="Montserrat"/>
                <a:ea typeface="Montserrat"/>
                <a:cs typeface="Montserrat"/>
                <a:sym typeface="Montserrat"/>
              </a:rPr>
              <a:t>In striving for excellence, we aim to prepare social work professionals for generalist practice that promotes intersectional racial and social justice towards the well-being of people in a diverse and global society.</a:t>
            </a:r>
            <a:endParaRPr sz="2800">
              <a:solidFill>
                <a:srgbClr val="325D79"/>
              </a:solidFill>
              <a:latin typeface="Montserrat"/>
              <a:ea typeface="Montserrat"/>
              <a:cs typeface="Montserrat"/>
              <a:sym typeface="Montserrat"/>
            </a:endParaRPr>
          </a:p>
          <a:p>
            <a:pPr marL="0" lvl="0" indent="0" algn="ctr" rtl="0">
              <a:lnSpc>
                <a:spcPct val="90000"/>
              </a:lnSpc>
              <a:spcBef>
                <a:spcPts val="1600"/>
              </a:spcBef>
              <a:spcAft>
                <a:spcPts val="1600"/>
              </a:spcAft>
              <a:buNone/>
            </a:pPr>
            <a:endParaRPr sz="2800">
              <a:solidFill>
                <a:srgbClr val="A6BFA5"/>
              </a:solidFill>
              <a:latin typeface="Montserrat"/>
              <a:ea typeface="Montserrat"/>
              <a:cs typeface="Montserrat"/>
              <a:sym typeface="Montserrat"/>
            </a:endParaRPr>
          </a:p>
        </p:txBody>
      </p:sp>
      <p:pic>
        <p:nvPicPr>
          <p:cNvPr id="900" name="Google Shape;900;p49"/>
          <p:cNvPicPr preferRelativeResize="0"/>
          <p:nvPr/>
        </p:nvPicPr>
        <p:blipFill>
          <a:blip r:embed="rId3">
            <a:alphaModFix/>
          </a:blip>
          <a:stretch>
            <a:fillRect/>
          </a:stretch>
        </p:blipFill>
        <p:spPr>
          <a:xfrm>
            <a:off x="245575" y="3592801"/>
            <a:ext cx="1600200" cy="1445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p50"/>
          <p:cNvSpPr txBox="1">
            <a:spLocks noGrp="1"/>
          </p:cNvSpPr>
          <p:nvPr>
            <p:ph type="subTitle" idx="1"/>
          </p:nvPr>
        </p:nvSpPr>
        <p:spPr>
          <a:xfrm>
            <a:off x="5023375" y="427625"/>
            <a:ext cx="3614700" cy="1052400"/>
          </a:xfrm>
          <a:prstGeom prst="rect">
            <a:avLst/>
          </a:prstGeom>
        </p:spPr>
        <p:txBody>
          <a:bodyPr spcFirstLastPara="1" wrap="square" lIns="91425" tIns="91425" rIns="91425" bIns="91425" anchor="t" anchorCtr="0">
            <a:noAutofit/>
          </a:bodyPr>
          <a:lstStyle/>
          <a:p>
            <a:pPr marL="139700" lvl="0" indent="-196850" algn="l" rtl="0">
              <a:spcBef>
                <a:spcPts val="0"/>
              </a:spcBef>
              <a:spcAft>
                <a:spcPts val="0"/>
              </a:spcAft>
              <a:buClr>
                <a:srgbClr val="980000"/>
              </a:buClr>
              <a:buSzPts val="2100"/>
              <a:buFont typeface="Arial"/>
              <a:buChar char="●"/>
            </a:pPr>
            <a:r>
              <a:rPr lang="en" sz="2000">
                <a:solidFill>
                  <a:srgbClr val="980000"/>
                </a:solidFill>
              </a:rPr>
              <a:t>We are dedicated to maintaining positive relationships and connections to field instructors and their workplaces.</a:t>
            </a:r>
            <a:endParaRPr sz="2000">
              <a:solidFill>
                <a:srgbClr val="980000"/>
              </a:solidFill>
            </a:endParaRPr>
          </a:p>
          <a:p>
            <a:pPr marL="342900" lvl="0" indent="0" algn="l" rtl="0">
              <a:spcBef>
                <a:spcPts val="0"/>
              </a:spcBef>
              <a:spcAft>
                <a:spcPts val="0"/>
              </a:spcAft>
              <a:buClr>
                <a:schemeClr val="dk1"/>
              </a:buClr>
              <a:buSzPts val="1100"/>
              <a:buFont typeface="Arial"/>
              <a:buNone/>
            </a:pPr>
            <a:endParaRPr sz="2000">
              <a:solidFill>
                <a:srgbClr val="434343"/>
              </a:solidFill>
            </a:endParaRPr>
          </a:p>
          <a:p>
            <a:pPr marL="139700" lvl="0" indent="-196850" algn="l" rtl="0">
              <a:spcBef>
                <a:spcPts val="0"/>
              </a:spcBef>
              <a:spcAft>
                <a:spcPts val="0"/>
              </a:spcAft>
              <a:buClr>
                <a:schemeClr val="dk1"/>
              </a:buClr>
              <a:buSzPts val="2100"/>
              <a:buFont typeface="Arial"/>
              <a:buChar char="●"/>
            </a:pPr>
            <a:r>
              <a:rPr lang="en" sz="2000">
                <a:solidFill>
                  <a:srgbClr val="434343"/>
                </a:solidFill>
              </a:rPr>
              <a:t>We seek ethical practice, not perfection.</a:t>
            </a:r>
            <a:endParaRPr sz="2000">
              <a:solidFill>
                <a:srgbClr val="434343"/>
              </a:solidFill>
            </a:endParaRPr>
          </a:p>
          <a:p>
            <a:pPr marL="342900" lvl="0" indent="0" algn="l" rtl="0">
              <a:spcBef>
                <a:spcPts val="0"/>
              </a:spcBef>
              <a:spcAft>
                <a:spcPts val="0"/>
              </a:spcAft>
              <a:buClr>
                <a:schemeClr val="dk1"/>
              </a:buClr>
              <a:buSzPts val="1100"/>
              <a:buFont typeface="Arial"/>
              <a:buNone/>
            </a:pPr>
            <a:endParaRPr sz="2000">
              <a:solidFill>
                <a:srgbClr val="434343"/>
              </a:solidFill>
            </a:endParaRPr>
          </a:p>
          <a:p>
            <a:pPr marL="139700" lvl="0" indent="-196850" algn="l" rtl="0">
              <a:spcBef>
                <a:spcPts val="0"/>
              </a:spcBef>
              <a:spcAft>
                <a:spcPts val="0"/>
              </a:spcAft>
              <a:buClr>
                <a:srgbClr val="0C343D"/>
              </a:buClr>
              <a:buSzPts val="2100"/>
              <a:buFont typeface="Arial"/>
              <a:buChar char="●"/>
            </a:pPr>
            <a:r>
              <a:rPr lang="en" sz="2000">
                <a:solidFill>
                  <a:srgbClr val="0C343D"/>
                </a:solidFill>
              </a:rPr>
              <a:t>We seek willing partners who wish to grow and learn in social work education.</a:t>
            </a:r>
            <a:endParaRPr sz="2000">
              <a:solidFill>
                <a:srgbClr val="0C343D"/>
              </a:solidFill>
            </a:endParaRPr>
          </a:p>
          <a:p>
            <a:pPr marL="0" lvl="0" indent="0" algn="l" rtl="0">
              <a:spcBef>
                <a:spcPts val="0"/>
              </a:spcBef>
              <a:spcAft>
                <a:spcPts val="0"/>
              </a:spcAft>
              <a:buClr>
                <a:schemeClr val="dk1"/>
              </a:buClr>
              <a:buSzPts val="1100"/>
              <a:buFont typeface="Arial"/>
              <a:buNone/>
            </a:pPr>
            <a:endParaRPr sz="2000">
              <a:solidFill>
                <a:srgbClr val="434343"/>
              </a:solidFill>
            </a:endParaRPr>
          </a:p>
          <a:p>
            <a:pPr marL="0" lvl="0" indent="0" algn="l" rtl="0">
              <a:spcBef>
                <a:spcPts val="1600"/>
              </a:spcBef>
              <a:spcAft>
                <a:spcPts val="1600"/>
              </a:spcAft>
              <a:buNone/>
            </a:pPr>
            <a:endParaRPr/>
          </a:p>
        </p:txBody>
      </p:sp>
      <p:sp>
        <p:nvSpPr>
          <p:cNvPr id="906" name="Google Shape;906;p50"/>
          <p:cNvSpPr txBox="1"/>
          <p:nvPr/>
        </p:nvSpPr>
        <p:spPr>
          <a:xfrm>
            <a:off x="753525" y="1157525"/>
            <a:ext cx="3000000" cy="233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a:solidFill>
                  <a:schemeClr val="dk1"/>
                </a:solidFill>
                <a:latin typeface="Playfair Display"/>
                <a:ea typeface="Playfair Display"/>
                <a:cs typeface="Playfair Display"/>
                <a:sym typeface="Playfair Display"/>
              </a:rPr>
              <a:t>AUGSBURG UNIVERSITY’S FIELD PROGRAM’S VALUES</a:t>
            </a:r>
            <a:endParaRPr sz="2800">
              <a:solidFill>
                <a:schemeClr val="dk1"/>
              </a:solidFill>
              <a:latin typeface="Playfair Display"/>
              <a:ea typeface="Playfair Display"/>
              <a:cs typeface="Playfair Display"/>
              <a:sym typeface="Playfair Displa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11" name="Google Shape;911;p51"/>
          <p:cNvSpPr txBox="1">
            <a:spLocks noGrp="1"/>
          </p:cNvSpPr>
          <p:nvPr>
            <p:ph type="title"/>
          </p:nvPr>
        </p:nvSpPr>
        <p:spPr>
          <a:xfrm>
            <a:off x="283925" y="541075"/>
            <a:ext cx="8474400" cy="640200"/>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4100"/>
              <a:buFont typeface="Arial"/>
              <a:buNone/>
            </a:pPr>
            <a:r>
              <a:rPr lang="en" sz="2800" b="0"/>
              <a:t>AUGSBURG SOCIAL WORK FIELD FACULTY &amp; STAFF</a:t>
            </a:r>
            <a:endParaRPr sz="2800" b="0"/>
          </a:p>
          <a:p>
            <a:pPr marL="0" lvl="0" indent="0" algn="ctr" rtl="0">
              <a:spcBef>
                <a:spcPts val="0"/>
              </a:spcBef>
              <a:spcAft>
                <a:spcPts val="0"/>
              </a:spcAft>
              <a:buNone/>
            </a:pPr>
            <a:endParaRPr/>
          </a:p>
        </p:txBody>
      </p:sp>
      <p:sp>
        <p:nvSpPr>
          <p:cNvPr id="912" name="Google Shape;912;p51"/>
          <p:cNvSpPr txBox="1"/>
          <p:nvPr/>
        </p:nvSpPr>
        <p:spPr>
          <a:xfrm>
            <a:off x="327131" y="1451925"/>
            <a:ext cx="1817700" cy="4773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100">
                <a:latin typeface="Open Sans"/>
                <a:ea typeface="Open Sans"/>
                <a:cs typeface="Open Sans"/>
                <a:sym typeface="Open Sans"/>
              </a:rPr>
              <a:t>Dr. Erin Sugrue, </a:t>
            </a:r>
            <a:endParaRPr sz="1100">
              <a:latin typeface="Open Sans"/>
              <a:ea typeface="Open Sans"/>
              <a:cs typeface="Open Sans"/>
              <a:sym typeface="Open Sans"/>
            </a:endParaRPr>
          </a:p>
          <a:p>
            <a:pPr marL="0" lvl="0" indent="0" algn="l" rtl="0">
              <a:spcBef>
                <a:spcPts val="0"/>
              </a:spcBef>
              <a:spcAft>
                <a:spcPts val="0"/>
              </a:spcAft>
              <a:buNone/>
            </a:pPr>
            <a:r>
              <a:rPr lang="en" sz="1100">
                <a:latin typeface="Open Sans"/>
                <a:ea typeface="Open Sans"/>
                <a:cs typeface="Open Sans"/>
                <a:sym typeface="Open Sans"/>
              </a:rPr>
              <a:t>MSW Field Director</a:t>
            </a:r>
            <a:endParaRPr sz="1100">
              <a:latin typeface="Open Sans"/>
              <a:ea typeface="Open Sans"/>
              <a:cs typeface="Open Sans"/>
              <a:sym typeface="Open Sans"/>
            </a:endParaRPr>
          </a:p>
        </p:txBody>
      </p:sp>
      <p:sp>
        <p:nvSpPr>
          <p:cNvPr id="913" name="Google Shape;913;p51"/>
          <p:cNvSpPr txBox="1"/>
          <p:nvPr/>
        </p:nvSpPr>
        <p:spPr>
          <a:xfrm>
            <a:off x="2180350" y="1929225"/>
            <a:ext cx="1505400" cy="4773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100">
                <a:latin typeface="Open Sans"/>
                <a:ea typeface="Open Sans"/>
                <a:cs typeface="Open Sans"/>
                <a:sym typeface="Open Sans"/>
              </a:rPr>
              <a:t>Dr.Kao Nou Moua, </a:t>
            </a:r>
            <a:endParaRPr sz="1100">
              <a:latin typeface="Open Sans"/>
              <a:ea typeface="Open Sans"/>
              <a:cs typeface="Open Sans"/>
              <a:sym typeface="Open Sans"/>
            </a:endParaRPr>
          </a:p>
          <a:p>
            <a:pPr marL="0" lvl="0" indent="0" algn="l" rtl="0">
              <a:spcBef>
                <a:spcPts val="0"/>
              </a:spcBef>
              <a:spcAft>
                <a:spcPts val="0"/>
              </a:spcAft>
              <a:buNone/>
            </a:pPr>
            <a:r>
              <a:rPr lang="en" sz="1100">
                <a:latin typeface="Open Sans"/>
                <a:ea typeface="Open Sans"/>
                <a:cs typeface="Open Sans"/>
                <a:sym typeface="Open Sans"/>
              </a:rPr>
              <a:t>BSW Field Director</a:t>
            </a:r>
            <a:endParaRPr sz="1100">
              <a:latin typeface="Open Sans"/>
              <a:ea typeface="Open Sans"/>
              <a:cs typeface="Open Sans"/>
              <a:sym typeface="Open Sans"/>
            </a:endParaRPr>
          </a:p>
        </p:txBody>
      </p:sp>
      <p:pic>
        <p:nvPicPr>
          <p:cNvPr id="914" name="Google Shape;914;p51"/>
          <p:cNvPicPr preferRelativeResize="0"/>
          <p:nvPr/>
        </p:nvPicPr>
        <p:blipFill>
          <a:blip r:embed="rId3">
            <a:alphaModFix/>
          </a:blip>
          <a:stretch>
            <a:fillRect/>
          </a:stretch>
        </p:blipFill>
        <p:spPr>
          <a:xfrm>
            <a:off x="2144825" y="2459925"/>
            <a:ext cx="1576449" cy="2192148"/>
          </a:xfrm>
          <a:prstGeom prst="rect">
            <a:avLst/>
          </a:prstGeom>
          <a:noFill/>
          <a:ln>
            <a:noFill/>
          </a:ln>
        </p:spPr>
      </p:pic>
      <p:sp>
        <p:nvSpPr>
          <p:cNvPr id="915" name="Google Shape;915;p51"/>
          <p:cNvSpPr txBox="1"/>
          <p:nvPr/>
        </p:nvSpPr>
        <p:spPr>
          <a:xfrm>
            <a:off x="3856125" y="1517000"/>
            <a:ext cx="16896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latin typeface="Open Sans"/>
                <a:ea typeface="Open Sans"/>
                <a:cs typeface="Open Sans"/>
                <a:sym typeface="Open Sans"/>
              </a:rPr>
              <a:t>Dr.Johanna Reiter </a:t>
            </a:r>
            <a:endParaRPr sz="1100">
              <a:solidFill>
                <a:schemeClr val="dk1"/>
              </a:solidFill>
              <a:latin typeface="Open Sans"/>
              <a:ea typeface="Open Sans"/>
              <a:cs typeface="Open Sans"/>
              <a:sym typeface="Open Sans"/>
            </a:endParaRPr>
          </a:p>
          <a:p>
            <a:pPr marL="0" lvl="0" indent="0" algn="l" rtl="0">
              <a:spcBef>
                <a:spcPts val="0"/>
              </a:spcBef>
              <a:spcAft>
                <a:spcPts val="0"/>
              </a:spcAft>
              <a:buNone/>
            </a:pPr>
            <a:r>
              <a:rPr lang="en" sz="1100">
                <a:solidFill>
                  <a:schemeClr val="dk1"/>
                </a:solidFill>
                <a:latin typeface="Open Sans"/>
                <a:ea typeface="Open Sans"/>
                <a:cs typeface="Open Sans"/>
                <a:sym typeface="Open Sans"/>
              </a:rPr>
              <a:t>Field Education Coordinator</a:t>
            </a:r>
            <a:endParaRPr/>
          </a:p>
        </p:txBody>
      </p:sp>
      <p:pic>
        <p:nvPicPr>
          <p:cNvPr id="916" name="Google Shape;916;p51"/>
          <p:cNvPicPr preferRelativeResize="0"/>
          <p:nvPr/>
        </p:nvPicPr>
        <p:blipFill>
          <a:blip r:embed="rId4">
            <a:alphaModFix/>
          </a:blip>
          <a:stretch>
            <a:fillRect/>
          </a:stretch>
        </p:blipFill>
        <p:spPr>
          <a:xfrm>
            <a:off x="90875" y="2061200"/>
            <a:ext cx="1817699" cy="2423823"/>
          </a:xfrm>
          <a:prstGeom prst="rect">
            <a:avLst/>
          </a:prstGeom>
          <a:noFill/>
          <a:ln>
            <a:noFill/>
          </a:ln>
        </p:spPr>
      </p:pic>
      <p:sp>
        <p:nvSpPr>
          <p:cNvPr id="917" name="Google Shape;917;p51"/>
          <p:cNvSpPr txBox="1"/>
          <p:nvPr/>
        </p:nvSpPr>
        <p:spPr>
          <a:xfrm>
            <a:off x="5716103" y="1282713"/>
            <a:ext cx="1489800" cy="6465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100">
                <a:latin typeface="Open Sans"/>
                <a:ea typeface="Open Sans"/>
                <a:cs typeface="Open Sans"/>
                <a:sym typeface="Open Sans"/>
              </a:rPr>
              <a:t>Lydia Madden</a:t>
            </a:r>
            <a:endParaRPr sz="1100">
              <a:latin typeface="Open Sans"/>
              <a:ea typeface="Open Sans"/>
              <a:cs typeface="Open Sans"/>
              <a:sym typeface="Open Sans"/>
            </a:endParaRPr>
          </a:p>
          <a:p>
            <a:pPr marL="0" lvl="0" indent="0" algn="l" rtl="0">
              <a:spcBef>
                <a:spcPts val="0"/>
              </a:spcBef>
              <a:spcAft>
                <a:spcPts val="0"/>
              </a:spcAft>
              <a:buNone/>
            </a:pPr>
            <a:r>
              <a:rPr lang="en" sz="1100">
                <a:latin typeface="Open Sans"/>
                <a:ea typeface="Open Sans"/>
                <a:cs typeface="Open Sans"/>
                <a:sym typeface="Open Sans"/>
              </a:rPr>
              <a:t>MSW Field Program Coordinator</a:t>
            </a:r>
            <a:endParaRPr sz="1100">
              <a:latin typeface="Open Sans"/>
              <a:ea typeface="Open Sans"/>
              <a:cs typeface="Open Sans"/>
              <a:sym typeface="Open Sans"/>
            </a:endParaRPr>
          </a:p>
        </p:txBody>
      </p:sp>
      <p:sp>
        <p:nvSpPr>
          <p:cNvPr id="918" name="Google Shape;918;p51"/>
          <p:cNvSpPr txBox="1"/>
          <p:nvPr/>
        </p:nvSpPr>
        <p:spPr>
          <a:xfrm>
            <a:off x="7493306" y="1675238"/>
            <a:ext cx="1489800" cy="6465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100">
                <a:latin typeface="Open Sans"/>
                <a:ea typeface="Open Sans"/>
                <a:cs typeface="Open Sans"/>
                <a:sym typeface="Open Sans"/>
              </a:rPr>
              <a:t>Doran Edwards</a:t>
            </a:r>
            <a:endParaRPr sz="1100">
              <a:latin typeface="Open Sans"/>
              <a:ea typeface="Open Sans"/>
              <a:cs typeface="Open Sans"/>
              <a:sym typeface="Open Sans"/>
            </a:endParaRPr>
          </a:p>
          <a:p>
            <a:pPr marL="0" lvl="0" indent="0" algn="l" rtl="0">
              <a:spcBef>
                <a:spcPts val="0"/>
              </a:spcBef>
              <a:spcAft>
                <a:spcPts val="0"/>
              </a:spcAft>
              <a:buNone/>
            </a:pPr>
            <a:r>
              <a:rPr lang="en" sz="1100">
                <a:latin typeface="Open Sans"/>
                <a:ea typeface="Open Sans"/>
                <a:cs typeface="Open Sans"/>
                <a:sym typeface="Open Sans"/>
              </a:rPr>
              <a:t>BSW Program Assistant Director </a:t>
            </a:r>
            <a:endParaRPr sz="1100">
              <a:latin typeface="Open Sans"/>
              <a:ea typeface="Open Sans"/>
              <a:cs typeface="Open Sans"/>
              <a:sym typeface="Open Sans"/>
            </a:endParaRPr>
          </a:p>
        </p:txBody>
      </p:sp>
      <p:pic>
        <p:nvPicPr>
          <p:cNvPr id="919" name="Google Shape;919;p51"/>
          <p:cNvPicPr preferRelativeResize="0"/>
          <p:nvPr/>
        </p:nvPicPr>
        <p:blipFill>
          <a:blip r:embed="rId5">
            <a:alphaModFix/>
          </a:blip>
          <a:stretch>
            <a:fillRect/>
          </a:stretch>
        </p:blipFill>
        <p:spPr>
          <a:xfrm>
            <a:off x="5681313" y="1929225"/>
            <a:ext cx="1676391" cy="2515200"/>
          </a:xfrm>
          <a:prstGeom prst="rect">
            <a:avLst/>
          </a:prstGeom>
          <a:noFill/>
          <a:ln>
            <a:noFill/>
          </a:ln>
        </p:spPr>
      </p:pic>
      <p:pic>
        <p:nvPicPr>
          <p:cNvPr id="920" name="Google Shape;920;p51"/>
          <p:cNvPicPr preferRelativeResize="0"/>
          <p:nvPr/>
        </p:nvPicPr>
        <p:blipFill>
          <a:blip r:embed="rId6">
            <a:alphaModFix/>
          </a:blip>
          <a:stretch>
            <a:fillRect/>
          </a:stretch>
        </p:blipFill>
        <p:spPr>
          <a:xfrm>
            <a:off x="7445400" y="2403469"/>
            <a:ext cx="1489781" cy="1602525"/>
          </a:xfrm>
          <a:prstGeom prst="rect">
            <a:avLst/>
          </a:prstGeom>
          <a:noFill/>
          <a:ln>
            <a:noFill/>
          </a:ln>
        </p:spPr>
      </p:pic>
      <p:pic>
        <p:nvPicPr>
          <p:cNvPr id="921" name="Google Shape;921;p51"/>
          <p:cNvPicPr preferRelativeResize="0"/>
          <p:nvPr/>
        </p:nvPicPr>
        <p:blipFill>
          <a:blip r:embed="rId7">
            <a:alphaModFix/>
          </a:blip>
          <a:stretch>
            <a:fillRect/>
          </a:stretch>
        </p:blipFill>
        <p:spPr>
          <a:xfrm>
            <a:off x="3932325" y="2304912"/>
            <a:ext cx="1489775" cy="207726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52"/>
          <p:cNvSpPr txBox="1">
            <a:spLocks noGrp="1"/>
          </p:cNvSpPr>
          <p:nvPr>
            <p:ph type="title"/>
          </p:nvPr>
        </p:nvSpPr>
        <p:spPr>
          <a:xfrm>
            <a:off x="283925" y="541075"/>
            <a:ext cx="8474400" cy="640200"/>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sz="2800"/>
              <a:t>Field Seminar Faculty - BSW</a:t>
            </a:r>
            <a:endParaRPr sz="2800"/>
          </a:p>
          <a:p>
            <a:pPr marL="0" lvl="0" indent="0" algn="ctr" rtl="0">
              <a:spcBef>
                <a:spcPts val="0"/>
              </a:spcBef>
              <a:spcAft>
                <a:spcPts val="0"/>
              </a:spcAft>
              <a:buNone/>
            </a:pPr>
            <a:endParaRPr/>
          </a:p>
        </p:txBody>
      </p:sp>
      <p:sp>
        <p:nvSpPr>
          <p:cNvPr id="927" name="Google Shape;927;p52"/>
          <p:cNvSpPr txBox="1"/>
          <p:nvPr/>
        </p:nvSpPr>
        <p:spPr>
          <a:xfrm>
            <a:off x="327131" y="1451925"/>
            <a:ext cx="18177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latin typeface="Open Sans"/>
              <a:ea typeface="Open Sans"/>
              <a:cs typeface="Open Sans"/>
              <a:sym typeface="Open Sans"/>
            </a:endParaRPr>
          </a:p>
        </p:txBody>
      </p:sp>
      <p:sp>
        <p:nvSpPr>
          <p:cNvPr id="928" name="Google Shape;928;p52"/>
          <p:cNvSpPr txBox="1"/>
          <p:nvPr/>
        </p:nvSpPr>
        <p:spPr>
          <a:xfrm>
            <a:off x="2180350" y="1929225"/>
            <a:ext cx="15054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latin typeface="Open Sans"/>
              <a:ea typeface="Open Sans"/>
              <a:cs typeface="Open Sans"/>
              <a:sym typeface="Open Sans"/>
            </a:endParaRPr>
          </a:p>
        </p:txBody>
      </p:sp>
      <p:sp>
        <p:nvSpPr>
          <p:cNvPr id="929" name="Google Shape;929;p52"/>
          <p:cNvSpPr txBox="1"/>
          <p:nvPr/>
        </p:nvSpPr>
        <p:spPr>
          <a:xfrm>
            <a:off x="391175" y="1917600"/>
            <a:ext cx="16896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latin typeface="Open Sans"/>
                <a:ea typeface="Open Sans"/>
                <a:cs typeface="Open Sans"/>
                <a:sym typeface="Open Sans"/>
              </a:rPr>
              <a:t>Dr.Johanna Reiter, LICSW</a:t>
            </a:r>
            <a:endParaRPr/>
          </a:p>
        </p:txBody>
      </p:sp>
      <p:pic>
        <p:nvPicPr>
          <p:cNvPr id="930" name="Google Shape;930;p52"/>
          <p:cNvPicPr preferRelativeResize="0"/>
          <p:nvPr/>
        </p:nvPicPr>
        <p:blipFill>
          <a:blip r:embed="rId3">
            <a:alphaModFix/>
          </a:blip>
          <a:stretch>
            <a:fillRect/>
          </a:stretch>
        </p:blipFill>
        <p:spPr>
          <a:xfrm>
            <a:off x="2376906" y="2547806"/>
            <a:ext cx="1690650" cy="1788431"/>
          </a:xfrm>
          <a:prstGeom prst="rect">
            <a:avLst/>
          </a:prstGeom>
          <a:noFill/>
          <a:ln>
            <a:noFill/>
          </a:ln>
        </p:spPr>
      </p:pic>
      <p:sp>
        <p:nvSpPr>
          <p:cNvPr id="931" name="Google Shape;931;p52"/>
          <p:cNvSpPr txBox="1"/>
          <p:nvPr/>
        </p:nvSpPr>
        <p:spPr>
          <a:xfrm>
            <a:off x="2376900" y="1987500"/>
            <a:ext cx="16896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dk1"/>
                </a:solidFill>
                <a:latin typeface="Open Sans"/>
                <a:ea typeface="Open Sans"/>
                <a:cs typeface="Open Sans"/>
                <a:sym typeface="Open Sans"/>
              </a:rPr>
              <a:t>Erika Fortin, LICSW</a:t>
            </a:r>
            <a:endParaRPr sz="1100">
              <a:solidFill>
                <a:schemeClr val="dk1"/>
              </a:solidFill>
              <a:latin typeface="Open Sans"/>
              <a:ea typeface="Open Sans"/>
              <a:cs typeface="Open Sans"/>
              <a:sym typeface="Open Sans"/>
            </a:endParaRPr>
          </a:p>
        </p:txBody>
      </p:sp>
      <p:sp>
        <p:nvSpPr>
          <p:cNvPr id="932" name="Google Shape;932;p52"/>
          <p:cNvSpPr txBox="1"/>
          <p:nvPr/>
        </p:nvSpPr>
        <p:spPr>
          <a:xfrm>
            <a:off x="1004675" y="1355150"/>
            <a:ext cx="2451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Montserrat"/>
                <a:ea typeface="Montserrat"/>
                <a:cs typeface="Montserrat"/>
                <a:sym typeface="Montserrat"/>
              </a:rPr>
              <a:t>Junior Field</a:t>
            </a:r>
            <a:endParaRPr>
              <a:latin typeface="Montserrat"/>
              <a:ea typeface="Montserrat"/>
              <a:cs typeface="Montserrat"/>
              <a:sym typeface="Montserrat"/>
            </a:endParaRPr>
          </a:p>
        </p:txBody>
      </p:sp>
      <p:sp>
        <p:nvSpPr>
          <p:cNvPr id="933" name="Google Shape;933;p52"/>
          <p:cNvSpPr txBox="1"/>
          <p:nvPr/>
        </p:nvSpPr>
        <p:spPr>
          <a:xfrm>
            <a:off x="5866325" y="1451925"/>
            <a:ext cx="2451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Montserrat"/>
                <a:ea typeface="Montserrat"/>
                <a:cs typeface="Montserrat"/>
                <a:sym typeface="Montserrat"/>
              </a:rPr>
              <a:t>Senior Field</a:t>
            </a:r>
            <a:endParaRPr>
              <a:latin typeface="Montserrat"/>
              <a:ea typeface="Montserrat"/>
              <a:cs typeface="Montserrat"/>
              <a:sym typeface="Montserrat"/>
            </a:endParaRPr>
          </a:p>
        </p:txBody>
      </p:sp>
      <p:sp>
        <p:nvSpPr>
          <p:cNvPr id="934" name="Google Shape;934;p52"/>
          <p:cNvSpPr txBox="1"/>
          <p:nvPr/>
        </p:nvSpPr>
        <p:spPr>
          <a:xfrm>
            <a:off x="5318225" y="1987500"/>
            <a:ext cx="30000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dk1"/>
                </a:solidFill>
                <a:latin typeface="Open Sans"/>
                <a:ea typeface="Open Sans"/>
                <a:cs typeface="Open Sans"/>
                <a:sym typeface="Open Sans"/>
              </a:rPr>
              <a:t>Richard Spratt, LICSW</a:t>
            </a:r>
            <a:endParaRPr sz="1100">
              <a:solidFill>
                <a:schemeClr val="dk1"/>
              </a:solidFill>
              <a:latin typeface="Open Sans"/>
              <a:ea typeface="Open Sans"/>
              <a:cs typeface="Open Sans"/>
              <a:sym typeface="Open Sans"/>
            </a:endParaRPr>
          </a:p>
        </p:txBody>
      </p:sp>
      <p:pic>
        <p:nvPicPr>
          <p:cNvPr id="935" name="Google Shape;935;p52"/>
          <p:cNvPicPr preferRelativeResize="0"/>
          <p:nvPr/>
        </p:nvPicPr>
        <p:blipFill>
          <a:blip r:embed="rId4">
            <a:alphaModFix/>
          </a:blip>
          <a:stretch>
            <a:fillRect/>
          </a:stretch>
        </p:blipFill>
        <p:spPr>
          <a:xfrm>
            <a:off x="427125" y="2381112"/>
            <a:ext cx="1489775" cy="207726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sp>
        <p:nvSpPr>
          <p:cNvPr id="940" name="Google Shape;940;p53"/>
          <p:cNvSpPr txBox="1">
            <a:spLocks noGrp="1"/>
          </p:cNvSpPr>
          <p:nvPr>
            <p:ph type="title"/>
          </p:nvPr>
        </p:nvSpPr>
        <p:spPr>
          <a:xfrm>
            <a:off x="667500" y="868680"/>
            <a:ext cx="7809000" cy="640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4100"/>
              <a:buFont typeface="Arial"/>
              <a:buNone/>
            </a:pPr>
            <a:r>
              <a:rPr lang="en" sz="2800"/>
              <a:t>FIELD SEMINAR FACULTY - </a:t>
            </a:r>
            <a:endParaRPr sz="2800"/>
          </a:p>
          <a:p>
            <a:pPr marL="0" lvl="0" indent="0" algn="ctr" rtl="0">
              <a:lnSpc>
                <a:spcPct val="90000"/>
              </a:lnSpc>
              <a:spcBef>
                <a:spcPts val="0"/>
              </a:spcBef>
              <a:spcAft>
                <a:spcPts val="0"/>
              </a:spcAft>
              <a:buSzPts val="4100"/>
              <a:buFont typeface="Arial"/>
              <a:buNone/>
            </a:pPr>
            <a:r>
              <a:rPr lang="en" sz="2800"/>
              <a:t>MSW - GENERALIST*</a:t>
            </a:r>
            <a:endParaRPr sz="2800"/>
          </a:p>
        </p:txBody>
      </p:sp>
      <p:sp>
        <p:nvSpPr>
          <p:cNvPr id="941" name="Google Shape;941;p53"/>
          <p:cNvSpPr txBox="1"/>
          <p:nvPr/>
        </p:nvSpPr>
        <p:spPr>
          <a:xfrm>
            <a:off x="416931" y="1729959"/>
            <a:ext cx="1817700" cy="3078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100">
                <a:latin typeface="Open Sans"/>
                <a:ea typeface="Open Sans"/>
                <a:cs typeface="Open Sans"/>
                <a:sym typeface="Open Sans"/>
              </a:rPr>
              <a:t>Susan Carlin, LICSW</a:t>
            </a:r>
            <a:endParaRPr sz="1100">
              <a:latin typeface="Open Sans"/>
              <a:ea typeface="Open Sans"/>
              <a:cs typeface="Open Sans"/>
              <a:sym typeface="Open Sans"/>
            </a:endParaRPr>
          </a:p>
        </p:txBody>
      </p:sp>
      <p:sp>
        <p:nvSpPr>
          <p:cNvPr id="942" name="Google Shape;942;p53"/>
          <p:cNvSpPr txBox="1"/>
          <p:nvPr/>
        </p:nvSpPr>
        <p:spPr>
          <a:xfrm>
            <a:off x="3260897" y="1699219"/>
            <a:ext cx="1817700" cy="3078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100">
                <a:latin typeface="Open Sans"/>
                <a:ea typeface="Open Sans"/>
                <a:cs typeface="Open Sans"/>
                <a:sym typeface="Open Sans"/>
              </a:rPr>
              <a:t>Dr. Alex Fink, LGSW</a:t>
            </a:r>
            <a:endParaRPr sz="1100">
              <a:latin typeface="Open Sans"/>
              <a:ea typeface="Open Sans"/>
              <a:cs typeface="Open Sans"/>
              <a:sym typeface="Open Sans"/>
            </a:endParaRPr>
          </a:p>
        </p:txBody>
      </p:sp>
      <p:sp>
        <p:nvSpPr>
          <p:cNvPr id="943" name="Google Shape;943;p53"/>
          <p:cNvSpPr txBox="1"/>
          <p:nvPr/>
        </p:nvSpPr>
        <p:spPr>
          <a:xfrm>
            <a:off x="6658794" y="1729950"/>
            <a:ext cx="1817700" cy="3078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100">
                <a:latin typeface="Open Sans"/>
                <a:ea typeface="Open Sans"/>
                <a:cs typeface="Open Sans"/>
                <a:sym typeface="Open Sans"/>
              </a:rPr>
              <a:t>Richard Spratt, LICSW</a:t>
            </a:r>
            <a:endParaRPr sz="1100">
              <a:latin typeface="Open Sans"/>
              <a:ea typeface="Open Sans"/>
              <a:cs typeface="Open Sans"/>
              <a:sym typeface="Open Sans"/>
            </a:endParaRPr>
          </a:p>
        </p:txBody>
      </p:sp>
      <p:pic>
        <p:nvPicPr>
          <p:cNvPr id="944" name="Google Shape;944;p53"/>
          <p:cNvPicPr preferRelativeResize="0"/>
          <p:nvPr/>
        </p:nvPicPr>
        <p:blipFill>
          <a:blip r:embed="rId3">
            <a:alphaModFix/>
          </a:blip>
          <a:stretch>
            <a:fillRect/>
          </a:stretch>
        </p:blipFill>
        <p:spPr>
          <a:xfrm>
            <a:off x="3217244" y="2197384"/>
            <a:ext cx="1905000" cy="1905000"/>
          </a:xfrm>
          <a:prstGeom prst="rect">
            <a:avLst/>
          </a:prstGeom>
          <a:noFill/>
          <a:ln>
            <a:noFill/>
          </a:ln>
        </p:spPr>
      </p:pic>
      <p:sp>
        <p:nvSpPr>
          <p:cNvPr id="945" name="Google Shape;945;p53"/>
          <p:cNvSpPr txBox="1"/>
          <p:nvPr/>
        </p:nvSpPr>
        <p:spPr>
          <a:xfrm>
            <a:off x="310600" y="4696250"/>
            <a:ext cx="361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Montserrat"/>
                <a:ea typeface="Montserrat"/>
                <a:cs typeface="Montserrat"/>
                <a:sym typeface="Montserrat"/>
              </a:rPr>
              <a:t>*aka “foundation”</a:t>
            </a:r>
            <a:endParaRPr>
              <a:latin typeface="Montserrat"/>
              <a:ea typeface="Montserrat"/>
              <a:cs typeface="Montserrat"/>
              <a:sym typeface="Montserrat"/>
            </a:endParaRPr>
          </a:p>
        </p:txBody>
      </p:sp>
      <p:pic>
        <p:nvPicPr>
          <p:cNvPr id="946" name="Google Shape;946;p53"/>
          <p:cNvPicPr preferRelativeResize="0"/>
          <p:nvPr/>
        </p:nvPicPr>
        <p:blipFill>
          <a:blip r:embed="rId4">
            <a:alphaModFix/>
          </a:blip>
          <a:stretch>
            <a:fillRect/>
          </a:stretch>
        </p:blipFill>
        <p:spPr>
          <a:xfrm>
            <a:off x="379625" y="2037775"/>
            <a:ext cx="1892323" cy="2409974"/>
          </a:xfrm>
          <a:prstGeom prst="rect">
            <a:avLst/>
          </a:prstGeom>
          <a:noFill/>
          <a:ln>
            <a:noFill/>
          </a:ln>
        </p:spPr>
      </p:pic>
    </p:spTree>
  </p:cSld>
  <p:clrMapOvr>
    <a:masterClrMapping/>
  </p:clrMapOvr>
</p:sld>
</file>

<file path=ppt/theme/theme1.xml><?xml version="1.0" encoding="utf-8"?>
<a:theme xmlns:a="http://schemas.openxmlformats.org/drawingml/2006/main" name="Minimalist Green Slides by Slidesgo">
  <a:themeElements>
    <a:clrScheme name="Simple Light">
      <a:dk1>
        <a:srgbClr val="000000"/>
      </a:dk1>
      <a:lt1>
        <a:srgbClr val="FFFFFF"/>
      </a:lt1>
      <a:dk2>
        <a:srgbClr val="A6BFA5"/>
      </a:dk2>
      <a:lt2>
        <a:srgbClr val="C9D8C8"/>
      </a:lt2>
      <a:accent1>
        <a:srgbClr val="161922"/>
      </a:accent1>
      <a:accent2>
        <a:srgbClr val="FFFFFF"/>
      </a:accent2>
      <a:accent3>
        <a:srgbClr val="A6BFA5"/>
      </a:accent3>
      <a:accent4>
        <a:srgbClr val="C9D8C8"/>
      </a:accent4>
      <a:accent5>
        <a:srgbClr val="000000"/>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3834</Words>
  <Application>Microsoft Macintosh PowerPoint</Application>
  <PresentationFormat>On-screen Show (16:9)</PresentationFormat>
  <Paragraphs>296</Paragraphs>
  <Slides>38</Slides>
  <Notes>38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Calibri</vt:lpstr>
      <vt:lpstr>Arial</vt:lpstr>
      <vt:lpstr>Montserrat</vt:lpstr>
      <vt:lpstr>Open Sans</vt:lpstr>
      <vt:lpstr>Livvic</vt:lpstr>
      <vt:lpstr>Playfair Display SemiBold</vt:lpstr>
      <vt:lpstr>Roboto Condensed Light</vt:lpstr>
      <vt:lpstr>Libre Franklin Medium</vt:lpstr>
      <vt:lpstr>Playfair Display</vt:lpstr>
      <vt:lpstr>Minimalist Green Slides by Slidesgo</vt:lpstr>
      <vt:lpstr>Field Instructor Welcome &amp; Orientation</vt:lpstr>
      <vt:lpstr>Today’s Agenda</vt:lpstr>
      <vt:lpstr>AUGSBURG UNIVERSITY:  WHO ARE WE?</vt:lpstr>
      <vt:lpstr>AUGSBURG MSW PROGRAM MISSION </vt:lpstr>
      <vt:lpstr>AUGSBURG BSW PROGRAM MISSION </vt:lpstr>
      <vt:lpstr>PowerPoint Presentation</vt:lpstr>
      <vt:lpstr>AUGSBURG SOCIAL WORK FIELD FACULTY &amp; STAFF </vt:lpstr>
      <vt:lpstr>Field Seminar Faculty - BSW </vt:lpstr>
      <vt:lpstr>FIELD SEMINAR FACULTY -  MSW - GENERALIST*</vt:lpstr>
      <vt:lpstr>FIELD SEMINAR FACULTY -  MSW, CLINICAL SPECIALIZATION </vt:lpstr>
      <vt:lpstr>FIELD SEMINAR FACULTY -  MSW, MACRO SPECIALIZATION </vt:lpstr>
      <vt:lpstr>SMALL GROUP DISCUSSION</vt:lpstr>
      <vt:lpstr>SOCIAL WORK’S  “SIGNATURE PEDAGOGY”</vt:lpstr>
      <vt:lpstr>SOCIAL WORK’S “SIGNATURE PEDAGOGY”</vt:lpstr>
      <vt:lpstr>WHO’S WHO?</vt:lpstr>
      <vt:lpstr>MORE WHO’S WHO?</vt:lpstr>
      <vt:lpstr>WHAT ARE STUDENTS SUPPOSED TO BE LEARNING IN THEIR FIELD PLACEMENTS?</vt:lpstr>
      <vt:lpstr>COUNCIL ON SOCIAL WORK EDUCATION COMPETENCIES</vt:lpstr>
      <vt:lpstr>SMALL GROUP: Pick 3 competencies that are easily addressed in your setting and 3 competencies that will take some thinking through  Brainstorm in your groups how to address the “harder” competencies </vt:lpstr>
      <vt:lpstr>HOW DO STUDENTS LEARN?</vt:lpstr>
      <vt:lpstr>BEST PRACTICES IN FIELD INSTRUCTION</vt:lpstr>
      <vt:lpstr>GOOD STARTS</vt:lpstr>
      <vt:lpstr>VYGOTSKY’S ZONE OF PROXIMAL  DEVELOPMENT</vt:lpstr>
      <vt:lpstr>THOUGHTFUL TASK SELECTION</vt:lpstr>
      <vt:lpstr>STUDENT LEARNING:   THE CRITICAL ROLE OF SUPERVISION</vt:lpstr>
      <vt:lpstr>COMMIT TO THE WEEKLY        INSTRUCTIONAL HOUR</vt:lpstr>
      <vt:lpstr>REFLECTION AND INTEGRATION  AS THE INTERNSHIP EVOLVES</vt:lpstr>
      <vt:lpstr>THE LEARNING AGENDA:  NUTS &amp; BOLTS</vt:lpstr>
      <vt:lpstr>We know our learning agenda format could use some revision . . .</vt:lpstr>
      <vt:lpstr>FIELD VISITS</vt:lpstr>
      <vt:lpstr>Disability Accommodations in Field Placements </vt:lpstr>
      <vt:lpstr>WHAT IF PROBLEMS HAPPEN?</vt:lpstr>
      <vt:lpstr>WHAT IF I HAVE QUESTIONS?</vt:lpstr>
      <vt:lpstr>PowerPoint Presentation</vt:lpstr>
      <vt:lpstr>AUGSBURG UNIVERSITY COVID-19 POLICIES - FALL 2022</vt:lpstr>
      <vt:lpstr>COVID POLICIES FOR AUGSBURG STUDENTS IN FIELD</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Field Instructor Welcome &amp; Orientation</dc:title>
  <cp:lastModifiedBy>Microsoft Office User</cp:lastModifiedBy>
  <cp:revision>1</cp:revision>
  <dcterms:modified xsi:type="dcterms:W3CDTF">2022-09-16T16:41:01Z</dcterms:modified>
</cp:coreProperties>
</file>