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63" r:id="rId2"/>
    <p:sldId id="261" r:id="rId3"/>
    <p:sldId id="262" r:id="rId4"/>
    <p:sldId id="260" r:id="rId5"/>
    <p:sldId id="257" r:id="rId6"/>
    <p:sldId id="258" r:id="rId7"/>
    <p:sldId id="259" r:id="rId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71" d="100"/>
          <a:sy n="71" d="100"/>
        </p:scale>
        <p:origin x="-1264" y="-12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viewProps" Target="viewProps.xml"/><Relationship Id="rId12" Type="http://schemas.openxmlformats.org/officeDocument/2006/relationships/theme" Target="theme/theme1.xml"/><Relationship Id="rId13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printerSettings" Target="printerSettings/printerSettings1.bin"/><Relationship Id="rId10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0CEC87-C7BD-3948-A692-22CE4BBA8AE2}" type="datetimeFigureOut">
              <a:rPr lang="en-US" smtClean="0"/>
              <a:t>2/12/13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06C37-8653-124B-834C-DFFAD5B492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31230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0CEC87-C7BD-3948-A692-22CE4BBA8AE2}" type="datetimeFigureOut">
              <a:rPr lang="en-US" smtClean="0"/>
              <a:t>2/12/13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06C37-8653-124B-834C-DFFAD5B492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24662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0CEC87-C7BD-3948-A692-22CE4BBA8AE2}" type="datetimeFigureOut">
              <a:rPr lang="en-US" smtClean="0"/>
              <a:t>2/12/13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06C37-8653-124B-834C-DFFAD5B492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92606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0CEC87-C7BD-3948-A692-22CE4BBA8AE2}" type="datetimeFigureOut">
              <a:rPr lang="en-US" smtClean="0"/>
              <a:t>2/12/13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06C37-8653-124B-834C-DFFAD5B492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66625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0CEC87-C7BD-3948-A692-22CE4BBA8AE2}" type="datetimeFigureOut">
              <a:rPr lang="en-US" smtClean="0"/>
              <a:t>2/12/13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06C37-8653-124B-834C-DFFAD5B492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08450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0CEC87-C7BD-3948-A692-22CE4BBA8AE2}" type="datetimeFigureOut">
              <a:rPr lang="en-US" smtClean="0"/>
              <a:t>2/12/13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06C37-8653-124B-834C-DFFAD5B492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51562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0CEC87-C7BD-3948-A692-22CE4BBA8AE2}" type="datetimeFigureOut">
              <a:rPr lang="en-US" smtClean="0"/>
              <a:t>2/12/13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06C37-8653-124B-834C-DFFAD5B492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81914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0CEC87-C7BD-3948-A692-22CE4BBA8AE2}" type="datetimeFigureOut">
              <a:rPr lang="en-US" smtClean="0"/>
              <a:t>2/12/13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06C37-8653-124B-834C-DFFAD5B492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50392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0CEC87-C7BD-3948-A692-22CE4BBA8AE2}" type="datetimeFigureOut">
              <a:rPr lang="en-US" smtClean="0"/>
              <a:t>2/12/13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06C37-8653-124B-834C-DFFAD5B492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89963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0CEC87-C7BD-3948-A692-22CE4BBA8AE2}" type="datetimeFigureOut">
              <a:rPr lang="en-US" smtClean="0"/>
              <a:t>2/12/13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06C37-8653-124B-834C-DFFAD5B492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85443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0CEC87-C7BD-3948-A692-22CE4BBA8AE2}" type="datetimeFigureOut">
              <a:rPr lang="en-US" smtClean="0"/>
              <a:t>2/12/13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06C37-8653-124B-834C-DFFAD5B492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69580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0CEC87-C7BD-3948-A692-22CE4BBA8AE2}" type="datetimeFigureOut">
              <a:rPr lang="en-US" smtClean="0"/>
              <a:t>2/12/13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C06C37-8653-124B-834C-DFFAD5B492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28114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Life on the Mekong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 t="13336" b="13336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67078330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Cone hats and tributaries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 t="29376" b="29376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00490407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Fish to market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 t="13336" b="13336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33291175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birth family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 t="13336" b="13336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88376741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Thomas and his birth </a:t>
            </a:r>
            <a:r>
              <a:rPr lang="en-US" dirty="0" smtClean="0"/>
              <a:t>mother</a:t>
            </a:r>
            <a:endParaRPr lang="en-US" dirty="0"/>
          </a:p>
        </p:txBody>
      </p:sp>
      <p:pic>
        <p:nvPicPr>
          <p:cNvPr id="4" name="Content Placeholder 3" descr="photo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336" b="13336"/>
          <a:stretch>
            <a:fillRect/>
          </a:stretch>
        </p:blipFill>
        <p:spPr>
          <a:xfrm>
            <a:off x="457200" y="1384300"/>
            <a:ext cx="8229600" cy="4525963"/>
          </a:xfrm>
        </p:spPr>
      </p:pic>
    </p:spTree>
    <p:extLst>
      <p:ext uri="{BB962C8B-B14F-4D97-AF65-F5344CB8AC3E}">
        <p14:creationId xmlns:p14="http://schemas.microsoft.com/office/powerpoint/2010/main" val="320040121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Mother, son and daughter</a:t>
            </a:r>
            <a:endParaRPr lang="en-US" dirty="0"/>
          </a:p>
        </p:txBody>
      </p:sp>
      <p:pic>
        <p:nvPicPr>
          <p:cNvPr id="4" name="Content Placeholder 3" descr="photo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336" b="13336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74183467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joy </a:t>
            </a:r>
            <a:r>
              <a:rPr lang="en-US" smtClean="0"/>
              <a:t>of reconciliation</a:t>
            </a:r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 t="13336" b="13336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21134802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</TotalTime>
  <Words>28</Words>
  <Application>Microsoft Macintosh PowerPoint</Application>
  <PresentationFormat>On-screen Show (4:3)</PresentationFormat>
  <Paragraphs>7</Paragraphs>
  <Slides>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Office Theme</vt:lpstr>
      <vt:lpstr>Life on the Mekong</vt:lpstr>
      <vt:lpstr>Cone hats and tributaries</vt:lpstr>
      <vt:lpstr>Fish to market</vt:lpstr>
      <vt:lpstr>A birth family</vt:lpstr>
      <vt:lpstr>Thomas and his birth mother</vt:lpstr>
      <vt:lpstr>Mother, son and daughter</vt:lpstr>
      <vt:lpstr>The joy of reconciliation</vt:lpstr>
    </vt:vector>
  </TitlesOfParts>
  <Company>Augsburg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Life on the Mekong</dc:title>
  <dc:creator>Paul C Pribbenow</dc:creator>
  <cp:lastModifiedBy>Paul C Pribbenow</cp:lastModifiedBy>
  <cp:revision>1</cp:revision>
  <dcterms:created xsi:type="dcterms:W3CDTF">2013-02-12T20:56:25Z</dcterms:created>
  <dcterms:modified xsi:type="dcterms:W3CDTF">2013-02-12T21:05:30Z</dcterms:modified>
</cp:coreProperties>
</file>