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Lst>
  <p:sldSz cy="9144000" cx="14630400"/>
  <p:notesSz cx="6858000" cy="9144000"/>
  <p:embeddedFontLst>
    <p:embeddedFont>
      <p:font typeface="Gill Sans"/>
      <p:regular r:id="rId17"/>
      <p:bold r:id="rId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19" roundtripDataSignature="AMtx7mg6/xyPic8/GDI9Gs44klXJGn/XO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font" Target="fonts/GillSans-regular.fntdata"/><Relationship Id="rId16" Type="http://schemas.openxmlformats.org/officeDocument/2006/relationships/slide" Target="slides/slide12.xml"/><Relationship Id="rId5" Type="http://schemas.openxmlformats.org/officeDocument/2006/relationships/slide" Target="slides/slide1.xml"/><Relationship Id="rId19" Type="http://customschemas.google.com/relationships/presentationmetadata" Target="metadata"/><Relationship Id="rId6" Type="http://schemas.openxmlformats.org/officeDocument/2006/relationships/slide" Target="slides/slide2.xml"/><Relationship Id="rId18" Type="http://schemas.openxmlformats.org/officeDocument/2006/relationships/font" Target="fonts/GillSans-bold.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960120" y="1143000"/>
            <a:ext cx="49377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6" name="Google Shape;86;p1:notes"/>
          <p:cNvSpPr/>
          <p:nvPr>
            <p:ph idx="2" type="sldImg"/>
          </p:nvPr>
        </p:nvSpPr>
        <p:spPr>
          <a:xfrm>
            <a:off x="960438" y="1143000"/>
            <a:ext cx="49371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9" name="Shape 149"/>
        <p:cNvGrpSpPr/>
        <p:nvPr/>
      </p:nvGrpSpPr>
      <p:grpSpPr>
        <a:xfrm>
          <a:off x="0" y="0"/>
          <a:ext cx="0" cy="0"/>
          <a:chOff x="0" y="0"/>
          <a:chExt cx="0" cy="0"/>
        </a:xfrm>
      </p:grpSpPr>
      <p:sp>
        <p:nvSpPr>
          <p:cNvPr id="150" name="Google Shape;150;g6b19e23c77_0_54:notes"/>
          <p:cNvSpPr/>
          <p:nvPr>
            <p:ph idx="2" type="sldImg"/>
          </p:nvPr>
        </p:nvSpPr>
        <p:spPr>
          <a:xfrm>
            <a:off x="960120" y="1143000"/>
            <a:ext cx="4937700" cy="30861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6b19e23c77_0_5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2" name="Google Shape;152;g6b19e23c77_0_5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6" name="Shape 156"/>
        <p:cNvGrpSpPr/>
        <p:nvPr/>
      </p:nvGrpSpPr>
      <p:grpSpPr>
        <a:xfrm>
          <a:off x="0" y="0"/>
          <a:ext cx="0" cy="0"/>
          <a:chOff x="0" y="0"/>
          <a:chExt cx="0" cy="0"/>
        </a:xfrm>
      </p:grpSpPr>
      <p:sp>
        <p:nvSpPr>
          <p:cNvPr id="157" name="Google Shape;157;g6b19e23c77_0_67:notes"/>
          <p:cNvSpPr/>
          <p:nvPr>
            <p:ph idx="2" type="sldImg"/>
          </p:nvPr>
        </p:nvSpPr>
        <p:spPr>
          <a:xfrm>
            <a:off x="960120" y="1143000"/>
            <a:ext cx="4937700" cy="30861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6b19e23c77_0_6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9" name="Google Shape;159;g6b19e23c77_0_6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4" name="Shape 164"/>
        <p:cNvGrpSpPr/>
        <p:nvPr/>
      </p:nvGrpSpPr>
      <p:grpSpPr>
        <a:xfrm>
          <a:off x="0" y="0"/>
          <a:ext cx="0" cy="0"/>
          <a:chOff x="0" y="0"/>
          <a:chExt cx="0" cy="0"/>
        </a:xfrm>
      </p:grpSpPr>
      <p:sp>
        <p:nvSpPr>
          <p:cNvPr id="165" name="Google Shape;165;g6b19e23c77_1_0:notes"/>
          <p:cNvSpPr/>
          <p:nvPr>
            <p:ph idx="2" type="sldImg"/>
          </p:nvPr>
        </p:nvSpPr>
        <p:spPr>
          <a:xfrm>
            <a:off x="960120" y="1143000"/>
            <a:ext cx="4937700" cy="30861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6b19e23c77_1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7" name="Google Shape;167;g6b19e23c77_1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0" name="Shape 90"/>
        <p:cNvGrpSpPr/>
        <p:nvPr/>
      </p:nvGrpSpPr>
      <p:grpSpPr>
        <a:xfrm>
          <a:off x="0" y="0"/>
          <a:ext cx="0" cy="0"/>
          <a:chOff x="0" y="0"/>
          <a:chExt cx="0" cy="0"/>
        </a:xfrm>
      </p:grpSpPr>
      <p:sp>
        <p:nvSpPr>
          <p:cNvPr id="91" name="Google Shape;91;g6b19e23c77_0_0:notes"/>
          <p:cNvSpPr/>
          <p:nvPr>
            <p:ph idx="2" type="sldImg"/>
          </p:nvPr>
        </p:nvSpPr>
        <p:spPr>
          <a:xfrm>
            <a:off x="960120" y="1143000"/>
            <a:ext cx="4937700" cy="3086100"/>
          </a:xfrm>
          <a:custGeom>
            <a:rect b="b" l="l" r="r" t="t"/>
            <a:pathLst>
              <a:path extrusionOk="0" h="120000" w="120000">
                <a:moveTo>
                  <a:pt x="0" y="0"/>
                </a:moveTo>
                <a:lnTo>
                  <a:pt x="120000" y="0"/>
                </a:lnTo>
                <a:lnTo>
                  <a:pt x="120000" y="120000"/>
                </a:lnTo>
                <a:lnTo>
                  <a:pt x="0" y="120000"/>
                </a:lnTo>
                <a:close/>
              </a:path>
            </a:pathLst>
          </a:custGeom>
        </p:spPr>
      </p:sp>
      <p:sp>
        <p:nvSpPr>
          <p:cNvPr id="92" name="Google Shape;92;g6b19e23c77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3" name="Google Shape;93;g6b19e23c77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9" name="Shape 99"/>
        <p:cNvGrpSpPr/>
        <p:nvPr/>
      </p:nvGrpSpPr>
      <p:grpSpPr>
        <a:xfrm>
          <a:off x="0" y="0"/>
          <a:ext cx="0" cy="0"/>
          <a:chOff x="0" y="0"/>
          <a:chExt cx="0" cy="0"/>
        </a:xfrm>
      </p:grpSpPr>
      <p:sp>
        <p:nvSpPr>
          <p:cNvPr id="100" name="Google Shape;100;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1" name="Google Shape;101;p2:notes"/>
          <p:cNvSpPr/>
          <p:nvPr>
            <p:ph idx="2" type="sldImg"/>
          </p:nvPr>
        </p:nvSpPr>
        <p:spPr>
          <a:xfrm>
            <a:off x="960438" y="1143000"/>
            <a:ext cx="49371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5" name="Shape 105"/>
        <p:cNvGrpSpPr/>
        <p:nvPr/>
      </p:nvGrpSpPr>
      <p:grpSpPr>
        <a:xfrm>
          <a:off x="0" y="0"/>
          <a:ext cx="0" cy="0"/>
          <a:chOff x="0" y="0"/>
          <a:chExt cx="0" cy="0"/>
        </a:xfrm>
      </p:grpSpPr>
      <p:sp>
        <p:nvSpPr>
          <p:cNvPr id="106" name="Google Shape;106;g6b19e23c77_0_12:notes"/>
          <p:cNvSpPr/>
          <p:nvPr>
            <p:ph idx="2" type="sldImg"/>
          </p:nvPr>
        </p:nvSpPr>
        <p:spPr>
          <a:xfrm>
            <a:off x="960120" y="1143000"/>
            <a:ext cx="4937700" cy="30861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6b19e23c77_0_1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8" name="Google Shape;108;g6b19e23c77_0_1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2" name="Shape 112"/>
        <p:cNvGrpSpPr/>
        <p:nvPr/>
      </p:nvGrpSpPr>
      <p:grpSpPr>
        <a:xfrm>
          <a:off x="0" y="0"/>
          <a:ext cx="0" cy="0"/>
          <a:chOff x="0" y="0"/>
          <a:chExt cx="0" cy="0"/>
        </a:xfrm>
      </p:grpSpPr>
      <p:sp>
        <p:nvSpPr>
          <p:cNvPr id="113" name="Google Shape;113;g70c2d8a138_0_6:notes"/>
          <p:cNvSpPr/>
          <p:nvPr>
            <p:ph idx="2" type="sldImg"/>
          </p:nvPr>
        </p:nvSpPr>
        <p:spPr>
          <a:xfrm>
            <a:off x="960120" y="1143000"/>
            <a:ext cx="4937700" cy="30861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70c2d8a138_0_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5" name="Google Shape;115;g70c2d8a138_0_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0" name="Shape 120"/>
        <p:cNvGrpSpPr/>
        <p:nvPr/>
      </p:nvGrpSpPr>
      <p:grpSpPr>
        <a:xfrm>
          <a:off x="0" y="0"/>
          <a:ext cx="0" cy="0"/>
          <a:chOff x="0" y="0"/>
          <a:chExt cx="0" cy="0"/>
        </a:xfrm>
      </p:grpSpPr>
      <p:sp>
        <p:nvSpPr>
          <p:cNvPr id="121" name="Google Shape;121;g6b19e23c77_0_21:notes"/>
          <p:cNvSpPr/>
          <p:nvPr>
            <p:ph idx="2" type="sldImg"/>
          </p:nvPr>
        </p:nvSpPr>
        <p:spPr>
          <a:xfrm>
            <a:off x="960120" y="1143000"/>
            <a:ext cx="4937700" cy="30861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6b19e23c77_0_2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3" name="Google Shape;123;g6b19e23c77_0_2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7" name="Shape 127"/>
        <p:cNvGrpSpPr/>
        <p:nvPr/>
      </p:nvGrpSpPr>
      <p:grpSpPr>
        <a:xfrm>
          <a:off x="0" y="0"/>
          <a:ext cx="0" cy="0"/>
          <a:chOff x="0" y="0"/>
          <a:chExt cx="0" cy="0"/>
        </a:xfrm>
      </p:grpSpPr>
      <p:sp>
        <p:nvSpPr>
          <p:cNvPr id="128" name="Google Shape;128;g6b19e23c77_0_29:notes"/>
          <p:cNvSpPr/>
          <p:nvPr>
            <p:ph idx="2" type="sldImg"/>
          </p:nvPr>
        </p:nvSpPr>
        <p:spPr>
          <a:xfrm>
            <a:off x="960120" y="1143000"/>
            <a:ext cx="4937700" cy="30861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6b19e23c77_0_2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0" name="Google Shape;130;g6b19e23c77_0_2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4" name="Shape 134"/>
        <p:cNvGrpSpPr/>
        <p:nvPr/>
      </p:nvGrpSpPr>
      <p:grpSpPr>
        <a:xfrm>
          <a:off x="0" y="0"/>
          <a:ext cx="0" cy="0"/>
          <a:chOff x="0" y="0"/>
          <a:chExt cx="0" cy="0"/>
        </a:xfrm>
      </p:grpSpPr>
      <p:sp>
        <p:nvSpPr>
          <p:cNvPr id="135" name="Google Shape;135;g6b19e23c77_0_37:notes"/>
          <p:cNvSpPr/>
          <p:nvPr>
            <p:ph idx="2" type="sldImg"/>
          </p:nvPr>
        </p:nvSpPr>
        <p:spPr>
          <a:xfrm>
            <a:off x="960120" y="1143000"/>
            <a:ext cx="4937700" cy="30861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6b19e23c77_0_3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7" name="Google Shape;137;g6b19e23c77_0_3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2" name="Shape 142"/>
        <p:cNvGrpSpPr/>
        <p:nvPr/>
      </p:nvGrpSpPr>
      <p:grpSpPr>
        <a:xfrm>
          <a:off x="0" y="0"/>
          <a:ext cx="0" cy="0"/>
          <a:chOff x="0" y="0"/>
          <a:chExt cx="0" cy="0"/>
        </a:xfrm>
      </p:grpSpPr>
      <p:sp>
        <p:nvSpPr>
          <p:cNvPr id="143" name="Google Shape;143;g6b19e23c77_0_45:notes"/>
          <p:cNvSpPr/>
          <p:nvPr>
            <p:ph idx="2" type="sldImg"/>
          </p:nvPr>
        </p:nvSpPr>
        <p:spPr>
          <a:xfrm>
            <a:off x="960120" y="1143000"/>
            <a:ext cx="4937700" cy="30861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6b19e23c77_0_4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5" name="Google Shape;145;g6b19e23c77_0_4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5" name="Shape 15"/>
        <p:cNvGrpSpPr/>
        <p:nvPr/>
      </p:nvGrpSpPr>
      <p:grpSpPr>
        <a:xfrm>
          <a:off x="0" y="0"/>
          <a:ext cx="0" cy="0"/>
          <a:chOff x="0" y="0"/>
          <a:chExt cx="0" cy="0"/>
        </a:xfrm>
      </p:grpSpPr>
      <p:sp>
        <p:nvSpPr>
          <p:cNvPr id="16" name="Google Shape;16;p6"/>
          <p:cNvSpPr txBox="1"/>
          <p:nvPr>
            <p:ph type="ctrTitle"/>
          </p:nvPr>
        </p:nvSpPr>
        <p:spPr>
          <a:xfrm>
            <a:off x="1182823" y="5676490"/>
            <a:ext cx="10972800" cy="1494300"/>
          </a:xfrm>
          <a:prstGeom prst="rect">
            <a:avLst/>
          </a:prstGeom>
          <a:noFill/>
          <a:ln>
            <a:noFill/>
          </a:ln>
        </p:spPr>
        <p:txBody>
          <a:bodyPr anchorCtr="0" anchor="b" bIns="56875" lIns="113775" spcFirstLastPara="1" rIns="113775" wrap="square" tIns="56875">
            <a:normAutofit/>
          </a:bodyPr>
          <a:lstStyle>
            <a:lvl1pPr lvl="0" algn="l">
              <a:lnSpc>
                <a:spcPct val="90000"/>
              </a:lnSpc>
              <a:spcBef>
                <a:spcPts val="0"/>
              </a:spcBef>
              <a:spcAft>
                <a:spcPts val="0"/>
              </a:spcAft>
              <a:buClr>
                <a:schemeClr val="lt1"/>
              </a:buClr>
              <a:buSzPts val="6800"/>
              <a:buFont typeface="Palatino"/>
              <a:buNone/>
              <a:defRPr sz="6800">
                <a:solidFill>
                  <a:schemeClr val="lt1"/>
                </a:solidFill>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p:txBody>
      </p:sp>
      <p:sp>
        <p:nvSpPr>
          <p:cNvPr id="17" name="Google Shape;17;p6"/>
          <p:cNvSpPr txBox="1"/>
          <p:nvPr>
            <p:ph idx="1" type="subTitle"/>
          </p:nvPr>
        </p:nvSpPr>
        <p:spPr>
          <a:xfrm>
            <a:off x="1182823" y="7293557"/>
            <a:ext cx="10972800" cy="847500"/>
          </a:xfrm>
          <a:prstGeom prst="rect">
            <a:avLst/>
          </a:prstGeom>
          <a:noFill/>
          <a:ln>
            <a:noFill/>
          </a:ln>
        </p:spPr>
        <p:txBody>
          <a:bodyPr anchorCtr="0" anchor="t" bIns="56875" lIns="113775" spcFirstLastPara="1" rIns="113775" wrap="square" tIns="56875">
            <a:normAutofit/>
          </a:bodyPr>
          <a:lstStyle>
            <a:lvl1pPr lvl="0" algn="l">
              <a:lnSpc>
                <a:spcPct val="90000"/>
              </a:lnSpc>
              <a:spcBef>
                <a:spcPts val="1300"/>
              </a:spcBef>
              <a:spcAft>
                <a:spcPts val="0"/>
              </a:spcAft>
              <a:buClr>
                <a:srgbClr val="BFBFBF"/>
              </a:buClr>
              <a:buSzPts val="3000"/>
              <a:buNone/>
              <a:defRPr sz="3000">
                <a:solidFill>
                  <a:srgbClr val="BFBFBF"/>
                </a:solidFill>
              </a:defRPr>
            </a:lvl1pPr>
            <a:lvl2pPr lvl="1" algn="ctr">
              <a:lnSpc>
                <a:spcPct val="90000"/>
              </a:lnSpc>
              <a:spcBef>
                <a:spcPts val="700"/>
              </a:spcBef>
              <a:spcAft>
                <a:spcPts val="0"/>
              </a:spcAft>
              <a:buClr>
                <a:schemeClr val="dk1"/>
              </a:buClr>
              <a:buSzPts val="2500"/>
              <a:buNone/>
              <a:defRPr sz="2500"/>
            </a:lvl2pPr>
            <a:lvl3pPr lvl="2" algn="ctr">
              <a:lnSpc>
                <a:spcPct val="90000"/>
              </a:lnSpc>
              <a:spcBef>
                <a:spcPts val="700"/>
              </a:spcBef>
              <a:spcAft>
                <a:spcPts val="0"/>
              </a:spcAft>
              <a:buClr>
                <a:schemeClr val="dk1"/>
              </a:buClr>
              <a:buSzPts val="2300"/>
              <a:buNone/>
              <a:defRPr sz="2300"/>
            </a:lvl3pPr>
            <a:lvl4pPr lvl="3" algn="ctr">
              <a:lnSpc>
                <a:spcPct val="90000"/>
              </a:lnSpc>
              <a:spcBef>
                <a:spcPts val="700"/>
              </a:spcBef>
              <a:spcAft>
                <a:spcPts val="0"/>
              </a:spcAft>
              <a:buClr>
                <a:schemeClr val="dk1"/>
              </a:buClr>
              <a:buSzPts val="2000"/>
              <a:buNone/>
              <a:defRPr sz="2000"/>
            </a:lvl4pPr>
            <a:lvl5pPr lvl="4" algn="ctr">
              <a:lnSpc>
                <a:spcPct val="90000"/>
              </a:lnSpc>
              <a:spcBef>
                <a:spcPts val="700"/>
              </a:spcBef>
              <a:spcAft>
                <a:spcPts val="0"/>
              </a:spcAft>
              <a:buClr>
                <a:schemeClr val="dk1"/>
              </a:buClr>
              <a:buSzPts val="2000"/>
              <a:buNone/>
              <a:defRPr sz="2000"/>
            </a:lvl5pPr>
            <a:lvl6pPr lvl="5" algn="ctr">
              <a:lnSpc>
                <a:spcPct val="90000"/>
              </a:lnSpc>
              <a:spcBef>
                <a:spcPts val="700"/>
              </a:spcBef>
              <a:spcAft>
                <a:spcPts val="0"/>
              </a:spcAft>
              <a:buClr>
                <a:schemeClr val="dk1"/>
              </a:buClr>
              <a:buSzPts val="2000"/>
              <a:buNone/>
              <a:defRPr sz="2000"/>
            </a:lvl6pPr>
            <a:lvl7pPr lvl="6" algn="ctr">
              <a:lnSpc>
                <a:spcPct val="90000"/>
              </a:lnSpc>
              <a:spcBef>
                <a:spcPts val="700"/>
              </a:spcBef>
              <a:spcAft>
                <a:spcPts val="0"/>
              </a:spcAft>
              <a:buClr>
                <a:schemeClr val="dk1"/>
              </a:buClr>
              <a:buSzPts val="2000"/>
              <a:buNone/>
              <a:defRPr sz="2000"/>
            </a:lvl7pPr>
            <a:lvl8pPr lvl="7" algn="ctr">
              <a:lnSpc>
                <a:spcPct val="90000"/>
              </a:lnSpc>
              <a:spcBef>
                <a:spcPts val="700"/>
              </a:spcBef>
              <a:spcAft>
                <a:spcPts val="0"/>
              </a:spcAft>
              <a:buClr>
                <a:schemeClr val="dk1"/>
              </a:buClr>
              <a:buSzPts val="2000"/>
              <a:buNone/>
              <a:defRPr sz="2000"/>
            </a:lvl8pPr>
            <a:lvl9pPr lvl="8" algn="ctr">
              <a:lnSpc>
                <a:spcPct val="90000"/>
              </a:lnSpc>
              <a:spcBef>
                <a:spcPts val="700"/>
              </a:spcBef>
              <a:spcAft>
                <a:spcPts val="0"/>
              </a:spcAft>
              <a:buClr>
                <a:schemeClr val="dk1"/>
              </a:buClr>
              <a:buSzPts val="2000"/>
              <a:buNone/>
              <a:defRPr sz="2000"/>
            </a:lvl9pPr>
          </a:lstStyle>
          <a:p/>
        </p:txBody>
      </p:sp>
      <p:sp>
        <p:nvSpPr>
          <p:cNvPr id="18" name="Google Shape;18;p6"/>
          <p:cNvSpPr txBox="1"/>
          <p:nvPr>
            <p:ph idx="10" type="dt"/>
          </p:nvPr>
        </p:nvSpPr>
        <p:spPr>
          <a:xfrm>
            <a:off x="1005840" y="8475133"/>
            <a:ext cx="3291900" cy="486900"/>
          </a:xfrm>
          <a:prstGeom prst="rect">
            <a:avLst/>
          </a:prstGeom>
          <a:noFill/>
          <a:ln>
            <a:noFill/>
          </a:ln>
        </p:spPr>
        <p:txBody>
          <a:bodyPr anchorCtr="0" anchor="ctr" bIns="56875" lIns="113775" spcFirstLastPara="1" rIns="113775" wrap="square" tIns="56875">
            <a:noAutofit/>
          </a:bodyPr>
          <a:lstStyle>
            <a:lvl1pPr lvl="0" algn="l">
              <a:lnSpc>
                <a:spcPct val="100000"/>
              </a:lnSpc>
              <a:spcBef>
                <a:spcPts val="0"/>
              </a:spcBef>
              <a:spcAft>
                <a:spcPts val="0"/>
              </a:spcAft>
              <a:buSzPts val="18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p:txBody>
      </p:sp>
      <p:sp>
        <p:nvSpPr>
          <p:cNvPr id="19" name="Google Shape;19;p6"/>
          <p:cNvSpPr txBox="1"/>
          <p:nvPr>
            <p:ph idx="11" type="ftr"/>
          </p:nvPr>
        </p:nvSpPr>
        <p:spPr>
          <a:xfrm>
            <a:off x="4846320" y="8475133"/>
            <a:ext cx="4937700" cy="486900"/>
          </a:xfrm>
          <a:prstGeom prst="rect">
            <a:avLst/>
          </a:prstGeom>
          <a:noFill/>
          <a:ln>
            <a:noFill/>
          </a:ln>
        </p:spPr>
        <p:txBody>
          <a:bodyPr anchorCtr="0" anchor="ctr" bIns="56875" lIns="113775" spcFirstLastPara="1" rIns="113775" wrap="square" tIns="56875">
            <a:noAutofit/>
          </a:bodyPr>
          <a:lstStyle>
            <a:lvl1pPr lvl="0" algn="ctr">
              <a:lnSpc>
                <a:spcPct val="100000"/>
              </a:lnSpc>
              <a:spcBef>
                <a:spcPts val="0"/>
              </a:spcBef>
              <a:spcAft>
                <a:spcPts val="0"/>
              </a:spcAft>
              <a:buSzPts val="18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p:txBody>
      </p:sp>
      <p:sp>
        <p:nvSpPr>
          <p:cNvPr id="20" name="Google Shape;20;p6"/>
          <p:cNvSpPr txBox="1"/>
          <p:nvPr>
            <p:ph idx="12" type="sldNum"/>
          </p:nvPr>
        </p:nvSpPr>
        <p:spPr>
          <a:xfrm>
            <a:off x="10332720" y="8475133"/>
            <a:ext cx="3291900" cy="486900"/>
          </a:xfrm>
          <a:prstGeom prst="rect">
            <a:avLst/>
          </a:prstGeom>
          <a:noFill/>
          <a:ln>
            <a:noFill/>
          </a:ln>
        </p:spPr>
        <p:txBody>
          <a:bodyPr anchorCtr="0" anchor="ctr" bIns="56875" lIns="113775" spcFirstLastPara="1" rIns="113775" wrap="square" tIns="56875">
            <a:noAutofit/>
          </a:bodyPr>
          <a:lstStyle>
            <a:lvl1pPr indent="0" lvl="0" marL="0" marR="0" algn="r">
              <a:lnSpc>
                <a:spcPct val="100000"/>
              </a:lnSpc>
              <a:spcBef>
                <a:spcPts val="0"/>
              </a:spcBef>
              <a:spcAft>
                <a:spcPts val="0"/>
              </a:spcAft>
              <a:buClr>
                <a:srgbClr val="000000"/>
              </a:buClr>
              <a:buSzPts val="1500"/>
              <a:buFont typeface="Arial"/>
              <a:buNone/>
              <a:defRPr b="0" i="0" sz="15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500"/>
              <a:buFont typeface="Arial"/>
              <a:buNone/>
              <a:defRPr b="0" i="0" sz="15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500"/>
              <a:buFont typeface="Arial"/>
              <a:buNone/>
              <a:defRPr b="0" i="0" sz="15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500"/>
              <a:buFont typeface="Arial"/>
              <a:buNone/>
              <a:defRPr b="0" i="0" sz="15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500"/>
              <a:buFont typeface="Arial"/>
              <a:buNone/>
              <a:defRPr b="0" i="0" sz="15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500"/>
              <a:buFont typeface="Arial"/>
              <a:buNone/>
              <a:defRPr b="0" i="0" sz="15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500"/>
              <a:buFont typeface="Arial"/>
              <a:buNone/>
              <a:defRPr b="0" i="0" sz="15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500"/>
              <a:buFont typeface="Arial"/>
              <a:buNone/>
              <a:defRPr b="0" i="0" sz="15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500"/>
              <a:buFont typeface="Arial"/>
              <a:buNone/>
              <a:defRPr b="0" i="0" sz="15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72" name="Shape 72"/>
        <p:cNvGrpSpPr/>
        <p:nvPr/>
      </p:nvGrpSpPr>
      <p:grpSpPr>
        <a:xfrm>
          <a:off x="0" y="0"/>
          <a:ext cx="0" cy="0"/>
          <a:chOff x="0" y="0"/>
          <a:chExt cx="0" cy="0"/>
        </a:xfrm>
      </p:grpSpPr>
      <p:sp>
        <p:nvSpPr>
          <p:cNvPr id="73" name="Google Shape;73;p15"/>
          <p:cNvSpPr txBox="1"/>
          <p:nvPr>
            <p:ph type="title"/>
          </p:nvPr>
        </p:nvSpPr>
        <p:spPr>
          <a:xfrm>
            <a:off x="1005840" y="486833"/>
            <a:ext cx="12618600" cy="1767600"/>
          </a:xfrm>
          <a:prstGeom prst="rect">
            <a:avLst/>
          </a:prstGeom>
          <a:noFill/>
          <a:ln>
            <a:noFill/>
          </a:ln>
        </p:spPr>
        <p:txBody>
          <a:bodyPr anchorCtr="0" anchor="ctr" bIns="56875" lIns="113775" spcFirstLastPara="1" rIns="113775" wrap="square" tIns="56875">
            <a:normAutofit/>
          </a:bodyPr>
          <a:lstStyle>
            <a:lvl1pPr lvl="0" algn="l">
              <a:lnSpc>
                <a:spcPct val="90000"/>
              </a:lnSpc>
              <a:spcBef>
                <a:spcPts val="0"/>
              </a:spcBef>
              <a:spcAft>
                <a:spcPts val="0"/>
              </a:spcAft>
              <a:buClr>
                <a:schemeClr val="dk1"/>
              </a:buClr>
              <a:buSzPts val="23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p:txBody>
      </p:sp>
      <p:sp>
        <p:nvSpPr>
          <p:cNvPr id="74" name="Google Shape;74;p15"/>
          <p:cNvSpPr txBox="1"/>
          <p:nvPr>
            <p:ph idx="1" type="body"/>
          </p:nvPr>
        </p:nvSpPr>
        <p:spPr>
          <a:xfrm rot="5400000">
            <a:off x="4414409" y="-974283"/>
            <a:ext cx="5801700" cy="12618600"/>
          </a:xfrm>
          <a:prstGeom prst="rect">
            <a:avLst/>
          </a:prstGeom>
          <a:noFill/>
          <a:ln>
            <a:noFill/>
          </a:ln>
        </p:spPr>
        <p:txBody>
          <a:bodyPr anchorCtr="0" anchor="t" bIns="56875" lIns="113775" spcFirstLastPara="1" rIns="113775" wrap="square" tIns="56875">
            <a:normAutofit/>
          </a:bodyPr>
          <a:lstStyle>
            <a:lvl1pPr indent="-374650" lvl="0" marL="457200" algn="l">
              <a:lnSpc>
                <a:spcPct val="90000"/>
              </a:lnSpc>
              <a:spcBef>
                <a:spcPts val="1300"/>
              </a:spcBef>
              <a:spcAft>
                <a:spcPts val="0"/>
              </a:spcAft>
              <a:buClr>
                <a:schemeClr val="dk1"/>
              </a:buClr>
              <a:buSzPts val="2300"/>
              <a:buChar char="•"/>
              <a:defRPr/>
            </a:lvl1pPr>
            <a:lvl2pPr indent="-374650" lvl="1" marL="914400" algn="l">
              <a:lnSpc>
                <a:spcPct val="90000"/>
              </a:lnSpc>
              <a:spcBef>
                <a:spcPts val="700"/>
              </a:spcBef>
              <a:spcAft>
                <a:spcPts val="0"/>
              </a:spcAft>
              <a:buClr>
                <a:schemeClr val="dk1"/>
              </a:buClr>
              <a:buSzPts val="2300"/>
              <a:buChar char="•"/>
              <a:defRPr/>
            </a:lvl2pPr>
            <a:lvl3pPr indent="-374650" lvl="2" marL="1371600" algn="l">
              <a:lnSpc>
                <a:spcPct val="90000"/>
              </a:lnSpc>
              <a:spcBef>
                <a:spcPts val="700"/>
              </a:spcBef>
              <a:spcAft>
                <a:spcPts val="0"/>
              </a:spcAft>
              <a:buClr>
                <a:schemeClr val="dk1"/>
              </a:buClr>
              <a:buSzPts val="2300"/>
              <a:buChar char="•"/>
              <a:defRPr/>
            </a:lvl3pPr>
            <a:lvl4pPr indent="-374650" lvl="3" marL="1828800" algn="l">
              <a:lnSpc>
                <a:spcPct val="90000"/>
              </a:lnSpc>
              <a:spcBef>
                <a:spcPts val="700"/>
              </a:spcBef>
              <a:spcAft>
                <a:spcPts val="0"/>
              </a:spcAft>
              <a:buClr>
                <a:schemeClr val="dk1"/>
              </a:buClr>
              <a:buSzPts val="2300"/>
              <a:buChar char="•"/>
              <a:defRPr/>
            </a:lvl4pPr>
            <a:lvl5pPr indent="-374650" lvl="4" marL="2286000" algn="l">
              <a:lnSpc>
                <a:spcPct val="90000"/>
              </a:lnSpc>
              <a:spcBef>
                <a:spcPts val="700"/>
              </a:spcBef>
              <a:spcAft>
                <a:spcPts val="0"/>
              </a:spcAft>
              <a:buClr>
                <a:schemeClr val="dk1"/>
              </a:buClr>
              <a:buSzPts val="2300"/>
              <a:buChar char="•"/>
              <a:defRPr/>
            </a:lvl5pPr>
            <a:lvl6pPr indent="-374650" lvl="5" marL="2743200" algn="l">
              <a:lnSpc>
                <a:spcPct val="90000"/>
              </a:lnSpc>
              <a:spcBef>
                <a:spcPts val="700"/>
              </a:spcBef>
              <a:spcAft>
                <a:spcPts val="0"/>
              </a:spcAft>
              <a:buClr>
                <a:schemeClr val="dk1"/>
              </a:buClr>
              <a:buSzPts val="2300"/>
              <a:buChar char="•"/>
              <a:defRPr/>
            </a:lvl6pPr>
            <a:lvl7pPr indent="-374650" lvl="6" marL="3200400" algn="l">
              <a:lnSpc>
                <a:spcPct val="90000"/>
              </a:lnSpc>
              <a:spcBef>
                <a:spcPts val="700"/>
              </a:spcBef>
              <a:spcAft>
                <a:spcPts val="0"/>
              </a:spcAft>
              <a:buClr>
                <a:schemeClr val="dk1"/>
              </a:buClr>
              <a:buSzPts val="2300"/>
              <a:buChar char="•"/>
              <a:defRPr/>
            </a:lvl7pPr>
            <a:lvl8pPr indent="-374650" lvl="7" marL="3657600" algn="l">
              <a:lnSpc>
                <a:spcPct val="90000"/>
              </a:lnSpc>
              <a:spcBef>
                <a:spcPts val="700"/>
              </a:spcBef>
              <a:spcAft>
                <a:spcPts val="0"/>
              </a:spcAft>
              <a:buClr>
                <a:schemeClr val="dk1"/>
              </a:buClr>
              <a:buSzPts val="2300"/>
              <a:buChar char="•"/>
              <a:defRPr/>
            </a:lvl8pPr>
            <a:lvl9pPr indent="-374650" lvl="8" marL="4114800" algn="l">
              <a:lnSpc>
                <a:spcPct val="90000"/>
              </a:lnSpc>
              <a:spcBef>
                <a:spcPts val="700"/>
              </a:spcBef>
              <a:spcAft>
                <a:spcPts val="0"/>
              </a:spcAft>
              <a:buClr>
                <a:schemeClr val="dk1"/>
              </a:buClr>
              <a:buSzPts val="2300"/>
              <a:buChar char="•"/>
              <a:defRPr/>
            </a:lvl9pPr>
          </a:lstStyle>
          <a:p/>
        </p:txBody>
      </p:sp>
      <p:sp>
        <p:nvSpPr>
          <p:cNvPr id="75" name="Google Shape;75;p15"/>
          <p:cNvSpPr txBox="1"/>
          <p:nvPr>
            <p:ph idx="10" type="dt"/>
          </p:nvPr>
        </p:nvSpPr>
        <p:spPr>
          <a:xfrm>
            <a:off x="1005840" y="8475133"/>
            <a:ext cx="3291900" cy="486900"/>
          </a:xfrm>
          <a:prstGeom prst="rect">
            <a:avLst/>
          </a:prstGeom>
          <a:noFill/>
          <a:ln>
            <a:noFill/>
          </a:ln>
        </p:spPr>
        <p:txBody>
          <a:bodyPr anchorCtr="0" anchor="ctr" bIns="56875" lIns="113775" spcFirstLastPara="1" rIns="113775" wrap="square" tIns="56875">
            <a:noAutofit/>
          </a:bodyPr>
          <a:lstStyle>
            <a:lvl1pPr lvl="0" algn="l">
              <a:lnSpc>
                <a:spcPct val="100000"/>
              </a:lnSpc>
              <a:spcBef>
                <a:spcPts val="0"/>
              </a:spcBef>
              <a:spcAft>
                <a:spcPts val="0"/>
              </a:spcAft>
              <a:buSzPts val="18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p:txBody>
      </p:sp>
      <p:sp>
        <p:nvSpPr>
          <p:cNvPr id="76" name="Google Shape;76;p15"/>
          <p:cNvSpPr txBox="1"/>
          <p:nvPr>
            <p:ph idx="11" type="ftr"/>
          </p:nvPr>
        </p:nvSpPr>
        <p:spPr>
          <a:xfrm>
            <a:off x="4846320" y="8475133"/>
            <a:ext cx="4937700" cy="486900"/>
          </a:xfrm>
          <a:prstGeom prst="rect">
            <a:avLst/>
          </a:prstGeom>
          <a:noFill/>
          <a:ln>
            <a:noFill/>
          </a:ln>
        </p:spPr>
        <p:txBody>
          <a:bodyPr anchorCtr="0" anchor="ctr" bIns="56875" lIns="113775" spcFirstLastPara="1" rIns="113775" wrap="square" tIns="56875">
            <a:noAutofit/>
          </a:bodyPr>
          <a:lstStyle>
            <a:lvl1pPr lvl="0" algn="ctr">
              <a:lnSpc>
                <a:spcPct val="100000"/>
              </a:lnSpc>
              <a:spcBef>
                <a:spcPts val="0"/>
              </a:spcBef>
              <a:spcAft>
                <a:spcPts val="0"/>
              </a:spcAft>
              <a:buSzPts val="18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p:txBody>
      </p:sp>
      <p:sp>
        <p:nvSpPr>
          <p:cNvPr id="77" name="Google Shape;77;p15"/>
          <p:cNvSpPr txBox="1"/>
          <p:nvPr>
            <p:ph idx="12" type="sldNum"/>
          </p:nvPr>
        </p:nvSpPr>
        <p:spPr>
          <a:xfrm>
            <a:off x="10332720" y="8475133"/>
            <a:ext cx="3291900" cy="486900"/>
          </a:xfrm>
          <a:prstGeom prst="rect">
            <a:avLst/>
          </a:prstGeom>
          <a:noFill/>
          <a:ln>
            <a:noFill/>
          </a:ln>
        </p:spPr>
        <p:txBody>
          <a:bodyPr anchorCtr="0" anchor="ctr" bIns="56875" lIns="113775" spcFirstLastPara="1" rIns="113775" wrap="square" tIns="56875">
            <a:noAutofit/>
          </a:bodyPr>
          <a:lstStyle>
            <a:lvl1pPr indent="0" lvl="0" marL="0" marR="0" algn="r">
              <a:lnSpc>
                <a:spcPct val="100000"/>
              </a:lnSpc>
              <a:spcBef>
                <a:spcPts val="0"/>
              </a:spcBef>
              <a:spcAft>
                <a:spcPts val="0"/>
              </a:spcAft>
              <a:buClr>
                <a:srgbClr val="000000"/>
              </a:buClr>
              <a:buSzPts val="1500"/>
              <a:buFont typeface="Arial"/>
              <a:buNone/>
              <a:defRPr b="0" i="0" sz="15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500"/>
              <a:buFont typeface="Arial"/>
              <a:buNone/>
              <a:defRPr b="0" i="0" sz="15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500"/>
              <a:buFont typeface="Arial"/>
              <a:buNone/>
              <a:defRPr b="0" i="0" sz="15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500"/>
              <a:buFont typeface="Arial"/>
              <a:buNone/>
              <a:defRPr b="0" i="0" sz="15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500"/>
              <a:buFont typeface="Arial"/>
              <a:buNone/>
              <a:defRPr b="0" i="0" sz="15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500"/>
              <a:buFont typeface="Arial"/>
              <a:buNone/>
              <a:defRPr b="0" i="0" sz="15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500"/>
              <a:buFont typeface="Arial"/>
              <a:buNone/>
              <a:defRPr b="0" i="0" sz="15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500"/>
              <a:buFont typeface="Arial"/>
              <a:buNone/>
              <a:defRPr b="0" i="0" sz="15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500"/>
              <a:buFont typeface="Arial"/>
              <a:buNone/>
              <a:defRPr b="0" i="0" sz="15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16"/>
          <p:cNvSpPr txBox="1"/>
          <p:nvPr>
            <p:ph type="title"/>
          </p:nvPr>
        </p:nvSpPr>
        <p:spPr>
          <a:xfrm rot="5400000">
            <a:off x="8172659" y="2784233"/>
            <a:ext cx="7749300" cy="3154500"/>
          </a:xfrm>
          <a:prstGeom prst="rect">
            <a:avLst/>
          </a:prstGeom>
          <a:noFill/>
          <a:ln>
            <a:noFill/>
          </a:ln>
        </p:spPr>
        <p:txBody>
          <a:bodyPr anchorCtr="0" anchor="ctr" bIns="56875" lIns="113775" spcFirstLastPara="1" rIns="113775" wrap="square" tIns="56875">
            <a:normAutofit/>
          </a:bodyPr>
          <a:lstStyle>
            <a:lvl1pPr lvl="0" algn="l">
              <a:lnSpc>
                <a:spcPct val="90000"/>
              </a:lnSpc>
              <a:spcBef>
                <a:spcPts val="0"/>
              </a:spcBef>
              <a:spcAft>
                <a:spcPts val="0"/>
              </a:spcAft>
              <a:buClr>
                <a:schemeClr val="dk1"/>
              </a:buClr>
              <a:buSzPts val="23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p:txBody>
      </p:sp>
      <p:sp>
        <p:nvSpPr>
          <p:cNvPr id="80" name="Google Shape;80;p16"/>
          <p:cNvSpPr txBox="1"/>
          <p:nvPr>
            <p:ph idx="1" type="body"/>
          </p:nvPr>
        </p:nvSpPr>
        <p:spPr>
          <a:xfrm rot="5400000">
            <a:off x="1771650" y="-279217"/>
            <a:ext cx="7749300" cy="9281400"/>
          </a:xfrm>
          <a:prstGeom prst="rect">
            <a:avLst/>
          </a:prstGeom>
          <a:noFill/>
          <a:ln>
            <a:noFill/>
          </a:ln>
        </p:spPr>
        <p:txBody>
          <a:bodyPr anchorCtr="0" anchor="t" bIns="56875" lIns="113775" spcFirstLastPara="1" rIns="113775" wrap="square" tIns="56875">
            <a:normAutofit/>
          </a:bodyPr>
          <a:lstStyle>
            <a:lvl1pPr indent="-374650" lvl="0" marL="457200" algn="l">
              <a:lnSpc>
                <a:spcPct val="90000"/>
              </a:lnSpc>
              <a:spcBef>
                <a:spcPts val="1300"/>
              </a:spcBef>
              <a:spcAft>
                <a:spcPts val="0"/>
              </a:spcAft>
              <a:buClr>
                <a:schemeClr val="dk1"/>
              </a:buClr>
              <a:buSzPts val="2300"/>
              <a:buChar char="•"/>
              <a:defRPr/>
            </a:lvl1pPr>
            <a:lvl2pPr indent="-374650" lvl="1" marL="914400" algn="l">
              <a:lnSpc>
                <a:spcPct val="90000"/>
              </a:lnSpc>
              <a:spcBef>
                <a:spcPts val="700"/>
              </a:spcBef>
              <a:spcAft>
                <a:spcPts val="0"/>
              </a:spcAft>
              <a:buClr>
                <a:schemeClr val="dk1"/>
              </a:buClr>
              <a:buSzPts val="2300"/>
              <a:buChar char="•"/>
              <a:defRPr/>
            </a:lvl2pPr>
            <a:lvl3pPr indent="-374650" lvl="2" marL="1371600" algn="l">
              <a:lnSpc>
                <a:spcPct val="90000"/>
              </a:lnSpc>
              <a:spcBef>
                <a:spcPts val="700"/>
              </a:spcBef>
              <a:spcAft>
                <a:spcPts val="0"/>
              </a:spcAft>
              <a:buClr>
                <a:schemeClr val="dk1"/>
              </a:buClr>
              <a:buSzPts val="2300"/>
              <a:buChar char="•"/>
              <a:defRPr/>
            </a:lvl3pPr>
            <a:lvl4pPr indent="-374650" lvl="3" marL="1828800" algn="l">
              <a:lnSpc>
                <a:spcPct val="90000"/>
              </a:lnSpc>
              <a:spcBef>
                <a:spcPts val="700"/>
              </a:spcBef>
              <a:spcAft>
                <a:spcPts val="0"/>
              </a:spcAft>
              <a:buClr>
                <a:schemeClr val="dk1"/>
              </a:buClr>
              <a:buSzPts val="2300"/>
              <a:buChar char="•"/>
              <a:defRPr/>
            </a:lvl4pPr>
            <a:lvl5pPr indent="-374650" lvl="4" marL="2286000" algn="l">
              <a:lnSpc>
                <a:spcPct val="90000"/>
              </a:lnSpc>
              <a:spcBef>
                <a:spcPts val="700"/>
              </a:spcBef>
              <a:spcAft>
                <a:spcPts val="0"/>
              </a:spcAft>
              <a:buClr>
                <a:schemeClr val="dk1"/>
              </a:buClr>
              <a:buSzPts val="2300"/>
              <a:buChar char="•"/>
              <a:defRPr/>
            </a:lvl5pPr>
            <a:lvl6pPr indent="-374650" lvl="5" marL="2743200" algn="l">
              <a:lnSpc>
                <a:spcPct val="90000"/>
              </a:lnSpc>
              <a:spcBef>
                <a:spcPts val="700"/>
              </a:spcBef>
              <a:spcAft>
                <a:spcPts val="0"/>
              </a:spcAft>
              <a:buClr>
                <a:schemeClr val="dk1"/>
              </a:buClr>
              <a:buSzPts val="2300"/>
              <a:buChar char="•"/>
              <a:defRPr/>
            </a:lvl6pPr>
            <a:lvl7pPr indent="-374650" lvl="6" marL="3200400" algn="l">
              <a:lnSpc>
                <a:spcPct val="90000"/>
              </a:lnSpc>
              <a:spcBef>
                <a:spcPts val="700"/>
              </a:spcBef>
              <a:spcAft>
                <a:spcPts val="0"/>
              </a:spcAft>
              <a:buClr>
                <a:schemeClr val="dk1"/>
              </a:buClr>
              <a:buSzPts val="2300"/>
              <a:buChar char="•"/>
              <a:defRPr/>
            </a:lvl7pPr>
            <a:lvl8pPr indent="-374650" lvl="7" marL="3657600" algn="l">
              <a:lnSpc>
                <a:spcPct val="90000"/>
              </a:lnSpc>
              <a:spcBef>
                <a:spcPts val="700"/>
              </a:spcBef>
              <a:spcAft>
                <a:spcPts val="0"/>
              </a:spcAft>
              <a:buClr>
                <a:schemeClr val="dk1"/>
              </a:buClr>
              <a:buSzPts val="2300"/>
              <a:buChar char="•"/>
              <a:defRPr/>
            </a:lvl8pPr>
            <a:lvl9pPr indent="-374650" lvl="8" marL="4114800" algn="l">
              <a:lnSpc>
                <a:spcPct val="90000"/>
              </a:lnSpc>
              <a:spcBef>
                <a:spcPts val="700"/>
              </a:spcBef>
              <a:spcAft>
                <a:spcPts val="0"/>
              </a:spcAft>
              <a:buClr>
                <a:schemeClr val="dk1"/>
              </a:buClr>
              <a:buSzPts val="2300"/>
              <a:buChar char="•"/>
              <a:defRPr/>
            </a:lvl9pPr>
          </a:lstStyle>
          <a:p/>
        </p:txBody>
      </p:sp>
      <p:sp>
        <p:nvSpPr>
          <p:cNvPr id="81" name="Google Shape;81;p16"/>
          <p:cNvSpPr txBox="1"/>
          <p:nvPr>
            <p:ph idx="10" type="dt"/>
          </p:nvPr>
        </p:nvSpPr>
        <p:spPr>
          <a:xfrm>
            <a:off x="1005840" y="8475133"/>
            <a:ext cx="3291900" cy="486900"/>
          </a:xfrm>
          <a:prstGeom prst="rect">
            <a:avLst/>
          </a:prstGeom>
          <a:noFill/>
          <a:ln>
            <a:noFill/>
          </a:ln>
        </p:spPr>
        <p:txBody>
          <a:bodyPr anchorCtr="0" anchor="ctr" bIns="56875" lIns="113775" spcFirstLastPara="1" rIns="113775" wrap="square" tIns="56875">
            <a:noAutofit/>
          </a:bodyPr>
          <a:lstStyle>
            <a:lvl1pPr lvl="0" algn="l">
              <a:lnSpc>
                <a:spcPct val="100000"/>
              </a:lnSpc>
              <a:spcBef>
                <a:spcPts val="0"/>
              </a:spcBef>
              <a:spcAft>
                <a:spcPts val="0"/>
              </a:spcAft>
              <a:buSzPts val="18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p:txBody>
      </p:sp>
      <p:sp>
        <p:nvSpPr>
          <p:cNvPr id="82" name="Google Shape;82;p16"/>
          <p:cNvSpPr txBox="1"/>
          <p:nvPr>
            <p:ph idx="11" type="ftr"/>
          </p:nvPr>
        </p:nvSpPr>
        <p:spPr>
          <a:xfrm>
            <a:off x="4846320" y="8475133"/>
            <a:ext cx="4937700" cy="486900"/>
          </a:xfrm>
          <a:prstGeom prst="rect">
            <a:avLst/>
          </a:prstGeom>
          <a:noFill/>
          <a:ln>
            <a:noFill/>
          </a:ln>
        </p:spPr>
        <p:txBody>
          <a:bodyPr anchorCtr="0" anchor="ctr" bIns="56875" lIns="113775" spcFirstLastPara="1" rIns="113775" wrap="square" tIns="56875">
            <a:noAutofit/>
          </a:bodyPr>
          <a:lstStyle>
            <a:lvl1pPr lvl="0" algn="ctr">
              <a:lnSpc>
                <a:spcPct val="100000"/>
              </a:lnSpc>
              <a:spcBef>
                <a:spcPts val="0"/>
              </a:spcBef>
              <a:spcAft>
                <a:spcPts val="0"/>
              </a:spcAft>
              <a:buSzPts val="18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p:txBody>
      </p:sp>
      <p:sp>
        <p:nvSpPr>
          <p:cNvPr id="83" name="Google Shape;83;p16"/>
          <p:cNvSpPr txBox="1"/>
          <p:nvPr>
            <p:ph idx="12" type="sldNum"/>
          </p:nvPr>
        </p:nvSpPr>
        <p:spPr>
          <a:xfrm>
            <a:off x="10332720" y="8475133"/>
            <a:ext cx="3291900" cy="486900"/>
          </a:xfrm>
          <a:prstGeom prst="rect">
            <a:avLst/>
          </a:prstGeom>
          <a:noFill/>
          <a:ln>
            <a:noFill/>
          </a:ln>
        </p:spPr>
        <p:txBody>
          <a:bodyPr anchorCtr="0" anchor="ctr" bIns="56875" lIns="113775" spcFirstLastPara="1" rIns="113775" wrap="square" tIns="56875">
            <a:noAutofit/>
          </a:bodyPr>
          <a:lstStyle>
            <a:lvl1pPr indent="0" lvl="0" marL="0" marR="0" algn="r">
              <a:lnSpc>
                <a:spcPct val="100000"/>
              </a:lnSpc>
              <a:spcBef>
                <a:spcPts val="0"/>
              </a:spcBef>
              <a:spcAft>
                <a:spcPts val="0"/>
              </a:spcAft>
              <a:buClr>
                <a:srgbClr val="000000"/>
              </a:buClr>
              <a:buSzPts val="1500"/>
              <a:buFont typeface="Arial"/>
              <a:buNone/>
              <a:defRPr b="0" i="0" sz="15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500"/>
              <a:buFont typeface="Arial"/>
              <a:buNone/>
              <a:defRPr b="0" i="0" sz="15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500"/>
              <a:buFont typeface="Arial"/>
              <a:buNone/>
              <a:defRPr b="0" i="0" sz="15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500"/>
              <a:buFont typeface="Arial"/>
              <a:buNone/>
              <a:defRPr b="0" i="0" sz="15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500"/>
              <a:buFont typeface="Arial"/>
              <a:buNone/>
              <a:defRPr b="0" i="0" sz="15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500"/>
              <a:buFont typeface="Arial"/>
              <a:buNone/>
              <a:defRPr b="0" i="0" sz="15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500"/>
              <a:buFont typeface="Arial"/>
              <a:buNone/>
              <a:defRPr b="0" i="0" sz="15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500"/>
              <a:buFont typeface="Arial"/>
              <a:buNone/>
              <a:defRPr b="0" i="0" sz="15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500"/>
              <a:buFont typeface="Arial"/>
              <a:buNone/>
              <a:defRPr b="0" i="0" sz="15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21" name="Shape 21"/>
        <p:cNvGrpSpPr/>
        <p:nvPr/>
      </p:nvGrpSpPr>
      <p:grpSpPr>
        <a:xfrm>
          <a:off x="0" y="0"/>
          <a:ext cx="0" cy="0"/>
          <a:chOff x="0" y="0"/>
          <a:chExt cx="0" cy="0"/>
        </a:xfrm>
      </p:grpSpPr>
      <p:sp>
        <p:nvSpPr>
          <p:cNvPr id="22" name="Google Shape;22;p7"/>
          <p:cNvSpPr txBox="1"/>
          <p:nvPr>
            <p:ph type="title"/>
          </p:nvPr>
        </p:nvSpPr>
        <p:spPr>
          <a:xfrm>
            <a:off x="1005840" y="486833"/>
            <a:ext cx="12618600" cy="1767600"/>
          </a:xfrm>
          <a:prstGeom prst="rect">
            <a:avLst/>
          </a:prstGeom>
          <a:noFill/>
          <a:ln>
            <a:noFill/>
          </a:ln>
        </p:spPr>
        <p:txBody>
          <a:bodyPr anchorCtr="0" anchor="ctr" bIns="56875" lIns="113775" spcFirstLastPara="1" rIns="113775" wrap="square" tIns="56875">
            <a:normAutofit/>
          </a:bodyPr>
          <a:lstStyle>
            <a:lvl1pPr lvl="0" algn="l">
              <a:lnSpc>
                <a:spcPct val="90000"/>
              </a:lnSpc>
              <a:spcBef>
                <a:spcPts val="0"/>
              </a:spcBef>
              <a:spcAft>
                <a:spcPts val="0"/>
              </a:spcAft>
              <a:buClr>
                <a:schemeClr val="dk1"/>
              </a:buClr>
              <a:buSzPts val="23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p:txBody>
      </p:sp>
      <p:sp>
        <p:nvSpPr>
          <p:cNvPr id="23" name="Google Shape;23;p7"/>
          <p:cNvSpPr txBox="1"/>
          <p:nvPr>
            <p:ph idx="1" type="body"/>
          </p:nvPr>
        </p:nvSpPr>
        <p:spPr>
          <a:xfrm>
            <a:off x="1005840" y="2434167"/>
            <a:ext cx="12618600" cy="5801700"/>
          </a:xfrm>
          <a:prstGeom prst="rect">
            <a:avLst/>
          </a:prstGeom>
          <a:noFill/>
          <a:ln>
            <a:noFill/>
          </a:ln>
        </p:spPr>
        <p:txBody>
          <a:bodyPr anchorCtr="0" anchor="t" bIns="56875" lIns="113775" spcFirstLastPara="1" rIns="113775" wrap="square" tIns="56875">
            <a:normAutofit/>
          </a:bodyPr>
          <a:lstStyle>
            <a:lvl1pPr indent="-374650" lvl="0" marL="457200" algn="l">
              <a:lnSpc>
                <a:spcPct val="90000"/>
              </a:lnSpc>
              <a:spcBef>
                <a:spcPts val="1300"/>
              </a:spcBef>
              <a:spcAft>
                <a:spcPts val="0"/>
              </a:spcAft>
              <a:buClr>
                <a:schemeClr val="dk1"/>
              </a:buClr>
              <a:buSzPts val="2300"/>
              <a:buChar char="•"/>
              <a:defRPr/>
            </a:lvl1pPr>
            <a:lvl2pPr indent="-374650" lvl="1" marL="914400" algn="l">
              <a:lnSpc>
                <a:spcPct val="90000"/>
              </a:lnSpc>
              <a:spcBef>
                <a:spcPts val="700"/>
              </a:spcBef>
              <a:spcAft>
                <a:spcPts val="0"/>
              </a:spcAft>
              <a:buClr>
                <a:schemeClr val="dk1"/>
              </a:buClr>
              <a:buSzPts val="2300"/>
              <a:buChar char="•"/>
              <a:defRPr/>
            </a:lvl2pPr>
            <a:lvl3pPr indent="-374650" lvl="2" marL="1371600" algn="l">
              <a:lnSpc>
                <a:spcPct val="90000"/>
              </a:lnSpc>
              <a:spcBef>
                <a:spcPts val="700"/>
              </a:spcBef>
              <a:spcAft>
                <a:spcPts val="0"/>
              </a:spcAft>
              <a:buClr>
                <a:schemeClr val="dk1"/>
              </a:buClr>
              <a:buSzPts val="2300"/>
              <a:buChar char="•"/>
              <a:defRPr/>
            </a:lvl3pPr>
            <a:lvl4pPr indent="-374650" lvl="3" marL="1828800" algn="l">
              <a:lnSpc>
                <a:spcPct val="90000"/>
              </a:lnSpc>
              <a:spcBef>
                <a:spcPts val="700"/>
              </a:spcBef>
              <a:spcAft>
                <a:spcPts val="0"/>
              </a:spcAft>
              <a:buClr>
                <a:schemeClr val="dk1"/>
              </a:buClr>
              <a:buSzPts val="2300"/>
              <a:buChar char="•"/>
              <a:defRPr/>
            </a:lvl4pPr>
            <a:lvl5pPr indent="-374650" lvl="4" marL="2286000" algn="l">
              <a:lnSpc>
                <a:spcPct val="90000"/>
              </a:lnSpc>
              <a:spcBef>
                <a:spcPts val="700"/>
              </a:spcBef>
              <a:spcAft>
                <a:spcPts val="0"/>
              </a:spcAft>
              <a:buClr>
                <a:schemeClr val="dk1"/>
              </a:buClr>
              <a:buSzPts val="2300"/>
              <a:buChar char="•"/>
              <a:defRPr/>
            </a:lvl5pPr>
            <a:lvl6pPr indent="-374650" lvl="5" marL="2743200" algn="l">
              <a:lnSpc>
                <a:spcPct val="90000"/>
              </a:lnSpc>
              <a:spcBef>
                <a:spcPts val="700"/>
              </a:spcBef>
              <a:spcAft>
                <a:spcPts val="0"/>
              </a:spcAft>
              <a:buClr>
                <a:schemeClr val="dk1"/>
              </a:buClr>
              <a:buSzPts val="2300"/>
              <a:buChar char="•"/>
              <a:defRPr/>
            </a:lvl6pPr>
            <a:lvl7pPr indent="-374650" lvl="6" marL="3200400" algn="l">
              <a:lnSpc>
                <a:spcPct val="90000"/>
              </a:lnSpc>
              <a:spcBef>
                <a:spcPts val="700"/>
              </a:spcBef>
              <a:spcAft>
                <a:spcPts val="0"/>
              </a:spcAft>
              <a:buClr>
                <a:schemeClr val="dk1"/>
              </a:buClr>
              <a:buSzPts val="2300"/>
              <a:buChar char="•"/>
              <a:defRPr/>
            </a:lvl7pPr>
            <a:lvl8pPr indent="-374650" lvl="7" marL="3657600" algn="l">
              <a:lnSpc>
                <a:spcPct val="90000"/>
              </a:lnSpc>
              <a:spcBef>
                <a:spcPts val="700"/>
              </a:spcBef>
              <a:spcAft>
                <a:spcPts val="0"/>
              </a:spcAft>
              <a:buClr>
                <a:schemeClr val="dk1"/>
              </a:buClr>
              <a:buSzPts val="2300"/>
              <a:buChar char="•"/>
              <a:defRPr/>
            </a:lvl8pPr>
            <a:lvl9pPr indent="-374650" lvl="8" marL="4114800" algn="l">
              <a:lnSpc>
                <a:spcPct val="90000"/>
              </a:lnSpc>
              <a:spcBef>
                <a:spcPts val="700"/>
              </a:spcBef>
              <a:spcAft>
                <a:spcPts val="0"/>
              </a:spcAft>
              <a:buClr>
                <a:schemeClr val="dk1"/>
              </a:buClr>
              <a:buSzPts val="2300"/>
              <a:buChar char="•"/>
              <a:defRPr/>
            </a:lvl9pPr>
          </a:lstStyle>
          <a:p/>
        </p:txBody>
      </p:sp>
      <p:sp>
        <p:nvSpPr>
          <p:cNvPr id="24" name="Google Shape;24;p7"/>
          <p:cNvSpPr txBox="1"/>
          <p:nvPr>
            <p:ph idx="10" type="dt"/>
          </p:nvPr>
        </p:nvSpPr>
        <p:spPr>
          <a:xfrm>
            <a:off x="1005840" y="8475133"/>
            <a:ext cx="3291900" cy="486900"/>
          </a:xfrm>
          <a:prstGeom prst="rect">
            <a:avLst/>
          </a:prstGeom>
          <a:noFill/>
          <a:ln>
            <a:noFill/>
          </a:ln>
        </p:spPr>
        <p:txBody>
          <a:bodyPr anchorCtr="0" anchor="ctr" bIns="56875" lIns="113775" spcFirstLastPara="1" rIns="113775" wrap="square" tIns="56875">
            <a:noAutofit/>
          </a:bodyPr>
          <a:lstStyle>
            <a:lvl1pPr lvl="0" algn="l">
              <a:lnSpc>
                <a:spcPct val="100000"/>
              </a:lnSpc>
              <a:spcBef>
                <a:spcPts val="0"/>
              </a:spcBef>
              <a:spcAft>
                <a:spcPts val="0"/>
              </a:spcAft>
              <a:buSzPts val="18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p:txBody>
      </p:sp>
      <p:sp>
        <p:nvSpPr>
          <p:cNvPr id="25" name="Google Shape;25;p7"/>
          <p:cNvSpPr txBox="1"/>
          <p:nvPr>
            <p:ph idx="11" type="ftr"/>
          </p:nvPr>
        </p:nvSpPr>
        <p:spPr>
          <a:xfrm>
            <a:off x="4846320" y="8475133"/>
            <a:ext cx="4937700" cy="486900"/>
          </a:xfrm>
          <a:prstGeom prst="rect">
            <a:avLst/>
          </a:prstGeom>
          <a:noFill/>
          <a:ln>
            <a:noFill/>
          </a:ln>
        </p:spPr>
        <p:txBody>
          <a:bodyPr anchorCtr="0" anchor="ctr" bIns="56875" lIns="113775" spcFirstLastPara="1" rIns="113775" wrap="square" tIns="56875">
            <a:noAutofit/>
          </a:bodyPr>
          <a:lstStyle>
            <a:lvl1pPr lvl="0" algn="ctr">
              <a:lnSpc>
                <a:spcPct val="100000"/>
              </a:lnSpc>
              <a:spcBef>
                <a:spcPts val="0"/>
              </a:spcBef>
              <a:spcAft>
                <a:spcPts val="0"/>
              </a:spcAft>
              <a:buSzPts val="18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p:txBody>
      </p:sp>
      <p:sp>
        <p:nvSpPr>
          <p:cNvPr id="26" name="Google Shape;26;p7"/>
          <p:cNvSpPr txBox="1"/>
          <p:nvPr>
            <p:ph idx="12" type="sldNum"/>
          </p:nvPr>
        </p:nvSpPr>
        <p:spPr>
          <a:xfrm>
            <a:off x="10332720" y="8475133"/>
            <a:ext cx="3291900" cy="486900"/>
          </a:xfrm>
          <a:prstGeom prst="rect">
            <a:avLst/>
          </a:prstGeom>
          <a:noFill/>
          <a:ln>
            <a:noFill/>
          </a:ln>
        </p:spPr>
        <p:txBody>
          <a:bodyPr anchorCtr="0" anchor="ctr" bIns="56875" lIns="113775" spcFirstLastPara="1" rIns="113775" wrap="square" tIns="56875">
            <a:noAutofit/>
          </a:bodyPr>
          <a:lstStyle>
            <a:lvl1pPr indent="0" lvl="0" marL="0" marR="0" algn="r">
              <a:lnSpc>
                <a:spcPct val="100000"/>
              </a:lnSpc>
              <a:spcBef>
                <a:spcPts val="0"/>
              </a:spcBef>
              <a:spcAft>
                <a:spcPts val="0"/>
              </a:spcAft>
              <a:buClr>
                <a:srgbClr val="000000"/>
              </a:buClr>
              <a:buSzPts val="1500"/>
              <a:buFont typeface="Arial"/>
              <a:buNone/>
              <a:defRPr b="0" i="0" sz="15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500"/>
              <a:buFont typeface="Arial"/>
              <a:buNone/>
              <a:defRPr b="0" i="0" sz="15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500"/>
              <a:buFont typeface="Arial"/>
              <a:buNone/>
              <a:defRPr b="0" i="0" sz="15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500"/>
              <a:buFont typeface="Arial"/>
              <a:buNone/>
              <a:defRPr b="0" i="0" sz="15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500"/>
              <a:buFont typeface="Arial"/>
              <a:buNone/>
              <a:defRPr b="0" i="0" sz="15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500"/>
              <a:buFont typeface="Arial"/>
              <a:buNone/>
              <a:defRPr b="0" i="0" sz="15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500"/>
              <a:buFont typeface="Arial"/>
              <a:buNone/>
              <a:defRPr b="0" i="0" sz="15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500"/>
              <a:buFont typeface="Arial"/>
              <a:buNone/>
              <a:defRPr b="0" i="0" sz="15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500"/>
              <a:buFont typeface="Arial"/>
              <a:buNone/>
              <a:defRPr b="0" i="0" sz="15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27" name="Shape 27"/>
        <p:cNvGrpSpPr/>
        <p:nvPr/>
      </p:nvGrpSpPr>
      <p:grpSpPr>
        <a:xfrm>
          <a:off x="0" y="0"/>
          <a:ext cx="0" cy="0"/>
          <a:chOff x="0" y="0"/>
          <a:chExt cx="0" cy="0"/>
        </a:xfrm>
      </p:grpSpPr>
      <p:sp>
        <p:nvSpPr>
          <p:cNvPr id="28" name="Google Shape;28;p8"/>
          <p:cNvSpPr txBox="1"/>
          <p:nvPr>
            <p:ph type="title"/>
          </p:nvPr>
        </p:nvSpPr>
        <p:spPr>
          <a:xfrm>
            <a:off x="998220" y="2279651"/>
            <a:ext cx="12618600" cy="3803700"/>
          </a:xfrm>
          <a:prstGeom prst="rect">
            <a:avLst/>
          </a:prstGeom>
          <a:noFill/>
          <a:ln>
            <a:noFill/>
          </a:ln>
        </p:spPr>
        <p:txBody>
          <a:bodyPr anchorCtr="0" anchor="b" bIns="56875" lIns="113775" spcFirstLastPara="1" rIns="113775" wrap="square" tIns="56875">
            <a:normAutofit/>
          </a:bodyPr>
          <a:lstStyle>
            <a:lvl1pPr lvl="0" algn="l">
              <a:lnSpc>
                <a:spcPct val="90000"/>
              </a:lnSpc>
              <a:spcBef>
                <a:spcPts val="0"/>
              </a:spcBef>
              <a:spcAft>
                <a:spcPts val="0"/>
              </a:spcAft>
              <a:buClr>
                <a:schemeClr val="dk1"/>
              </a:buClr>
              <a:buSzPts val="7500"/>
              <a:buFont typeface="Palatino"/>
              <a:buNone/>
              <a:defRPr sz="7500"/>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p:txBody>
      </p:sp>
      <p:sp>
        <p:nvSpPr>
          <p:cNvPr id="29" name="Google Shape;29;p8"/>
          <p:cNvSpPr txBox="1"/>
          <p:nvPr>
            <p:ph idx="1" type="body"/>
          </p:nvPr>
        </p:nvSpPr>
        <p:spPr>
          <a:xfrm>
            <a:off x="998220" y="6119284"/>
            <a:ext cx="12618600" cy="2000100"/>
          </a:xfrm>
          <a:prstGeom prst="rect">
            <a:avLst/>
          </a:prstGeom>
          <a:noFill/>
          <a:ln>
            <a:noFill/>
          </a:ln>
        </p:spPr>
        <p:txBody>
          <a:bodyPr anchorCtr="0" anchor="t" bIns="56875" lIns="113775" spcFirstLastPara="1" rIns="113775" wrap="square" tIns="56875">
            <a:normAutofit/>
          </a:bodyPr>
          <a:lstStyle>
            <a:lvl1pPr indent="-228600" lvl="0" marL="457200" algn="l">
              <a:lnSpc>
                <a:spcPct val="90000"/>
              </a:lnSpc>
              <a:spcBef>
                <a:spcPts val="1300"/>
              </a:spcBef>
              <a:spcAft>
                <a:spcPts val="0"/>
              </a:spcAft>
              <a:buClr>
                <a:srgbClr val="888888"/>
              </a:buClr>
              <a:buSzPts val="3000"/>
              <a:buNone/>
              <a:defRPr sz="3000">
                <a:solidFill>
                  <a:srgbClr val="888888"/>
                </a:solidFill>
              </a:defRPr>
            </a:lvl1pPr>
            <a:lvl2pPr indent="-228600" lvl="1" marL="914400" algn="l">
              <a:lnSpc>
                <a:spcPct val="90000"/>
              </a:lnSpc>
              <a:spcBef>
                <a:spcPts val="700"/>
              </a:spcBef>
              <a:spcAft>
                <a:spcPts val="0"/>
              </a:spcAft>
              <a:buClr>
                <a:srgbClr val="888888"/>
              </a:buClr>
              <a:buSzPts val="2500"/>
              <a:buNone/>
              <a:defRPr sz="2500">
                <a:solidFill>
                  <a:srgbClr val="888888"/>
                </a:solidFill>
              </a:defRPr>
            </a:lvl2pPr>
            <a:lvl3pPr indent="-228600" lvl="2" marL="1371600" algn="l">
              <a:lnSpc>
                <a:spcPct val="90000"/>
              </a:lnSpc>
              <a:spcBef>
                <a:spcPts val="700"/>
              </a:spcBef>
              <a:spcAft>
                <a:spcPts val="0"/>
              </a:spcAft>
              <a:buClr>
                <a:srgbClr val="888888"/>
              </a:buClr>
              <a:buSzPts val="2300"/>
              <a:buNone/>
              <a:defRPr sz="2300">
                <a:solidFill>
                  <a:srgbClr val="888888"/>
                </a:solidFill>
              </a:defRPr>
            </a:lvl3pPr>
            <a:lvl4pPr indent="-228600" lvl="3" marL="1828800" algn="l">
              <a:lnSpc>
                <a:spcPct val="90000"/>
              </a:lnSpc>
              <a:spcBef>
                <a:spcPts val="700"/>
              </a:spcBef>
              <a:spcAft>
                <a:spcPts val="0"/>
              </a:spcAft>
              <a:buClr>
                <a:srgbClr val="888888"/>
              </a:buClr>
              <a:buSzPts val="2000"/>
              <a:buNone/>
              <a:defRPr sz="2000">
                <a:solidFill>
                  <a:srgbClr val="888888"/>
                </a:solidFill>
              </a:defRPr>
            </a:lvl4pPr>
            <a:lvl5pPr indent="-228600" lvl="4" marL="2286000" algn="l">
              <a:lnSpc>
                <a:spcPct val="90000"/>
              </a:lnSpc>
              <a:spcBef>
                <a:spcPts val="700"/>
              </a:spcBef>
              <a:spcAft>
                <a:spcPts val="0"/>
              </a:spcAft>
              <a:buClr>
                <a:srgbClr val="888888"/>
              </a:buClr>
              <a:buSzPts val="2000"/>
              <a:buNone/>
              <a:defRPr sz="2000">
                <a:solidFill>
                  <a:srgbClr val="888888"/>
                </a:solidFill>
              </a:defRPr>
            </a:lvl5pPr>
            <a:lvl6pPr indent="-228600" lvl="5" marL="2743200" algn="l">
              <a:lnSpc>
                <a:spcPct val="90000"/>
              </a:lnSpc>
              <a:spcBef>
                <a:spcPts val="700"/>
              </a:spcBef>
              <a:spcAft>
                <a:spcPts val="0"/>
              </a:spcAft>
              <a:buClr>
                <a:srgbClr val="888888"/>
              </a:buClr>
              <a:buSzPts val="2000"/>
              <a:buNone/>
              <a:defRPr sz="2000">
                <a:solidFill>
                  <a:srgbClr val="888888"/>
                </a:solidFill>
              </a:defRPr>
            </a:lvl6pPr>
            <a:lvl7pPr indent="-228600" lvl="6" marL="3200400" algn="l">
              <a:lnSpc>
                <a:spcPct val="90000"/>
              </a:lnSpc>
              <a:spcBef>
                <a:spcPts val="700"/>
              </a:spcBef>
              <a:spcAft>
                <a:spcPts val="0"/>
              </a:spcAft>
              <a:buClr>
                <a:srgbClr val="888888"/>
              </a:buClr>
              <a:buSzPts val="2000"/>
              <a:buNone/>
              <a:defRPr sz="2000">
                <a:solidFill>
                  <a:srgbClr val="888888"/>
                </a:solidFill>
              </a:defRPr>
            </a:lvl7pPr>
            <a:lvl8pPr indent="-228600" lvl="7" marL="3657600" algn="l">
              <a:lnSpc>
                <a:spcPct val="90000"/>
              </a:lnSpc>
              <a:spcBef>
                <a:spcPts val="700"/>
              </a:spcBef>
              <a:spcAft>
                <a:spcPts val="0"/>
              </a:spcAft>
              <a:buClr>
                <a:srgbClr val="888888"/>
              </a:buClr>
              <a:buSzPts val="2000"/>
              <a:buNone/>
              <a:defRPr sz="2000">
                <a:solidFill>
                  <a:srgbClr val="888888"/>
                </a:solidFill>
              </a:defRPr>
            </a:lvl8pPr>
            <a:lvl9pPr indent="-228600" lvl="8" marL="4114800" algn="l">
              <a:lnSpc>
                <a:spcPct val="90000"/>
              </a:lnSpc>
              <a:spcBef>
                <a:spcPts val="700"/>
              </a:spcBef>
              <a:spcAft>
                <a:spcPts val="0"/>
              </a:spcAft>
              <a:buClr>
                <a:srgbClr val="888888"/>
              </a:buClr>
              <a:buSzPts val="2000"/>
              <a:buNone/>
              <a:defRPr sz="2000">
                <a:solidFill>
                  <a:srgbClr val="888888"/>
                </a:solidFill>
              </a:defRPr>
            </a:lvl9pPr>
          </a:lstStyle>
          <a:p/>
        </p:txBody>
      </p:sp>
      <p:sp>
        <p:nvSpPr>
          <p:cNvPr id="30" name="Google Shape;30;p8"/>
          <p:cNvSpPr txBox="1"/>
          <p:nvPr>
            <p:ph idx="10" type="dt"/>
          </p:nvPr>
        </p:nvSpPr>
        <p:spPr>
          <a:xfrm>
            <a:off x="1005840" y="8475133"/>
            <a:ext cx="3291900" cy="486900"/>
          </a:xfrm>
          <a:prstGeom prst="rect">
            <a:avLst/>
          </a:prstGeom>
          <a:noFill/>
          <a:ln>
            <a:noFill/>
          </a:ln>
        </p:spPr>
        <p:txBody>
          <a:bodyPr anchorCtr="0" anchor="ctr" bIns="56875" lIns="113775" spcFirstLastPara="1" rIns="113775" wrap="square" tIns="56875">
            <a:noAutofit/>
          </a:bodyPr>
          <a:lstStyle>
            <a:lvl1pPr lvl="0" algn="l">
              <a:lnSpc>
                <a:spcPct val="100000"/>
              </a:lnSpc>
              <a:spcBef>
                <a:spcPts val="0"/>
              </a:spcBef>
              <a:spcAft>
                <a:spcPts val="0"/>
              </a:spcAft>
              <a:buSzPts val="18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p:txBody>
      </p:sp>
      <p:sp>
        <p:nvSpPr>
          <p:cNvPr id="31" name="Google Shape;31;p8"/>
          <p:cNvSpPr txBox="1"/>
          <p:nvPr>
            <p:ph idx="11" type="ftr"/>
          </p:nvPr>
        </p:nvSpPr>
        <p:spPr>
          <a:xfrm>
            <a:off x="4846320" y="8475133"/>
            <a:ext cx="4937700" cy="486900"/>
          </a:xfrm>
          <a:prstGeom prst="rect">
            <a:avLst/>
          </a:prstGeom>
          <a:noFill/>
          <a:ln>
            <a:noFill/>
          </a:ln>
        </p:spPr>
        <p:txBody>
          <a:bodyPr anchorCtr="0" anchor="ctr" bIns="56875" lIns="113775" spcFirstLastPara="1" rIns="113775" wrap="square" tIns="56875">
            <a:noAutofit/>
          </a:bodyPr>
          <a:lstStyle>
            <a:lvl1pPr lvl="0" algn="ctr">
              <a:lnSpc>
                <a:spcPct val="100000"/>
              </a:lnSpc>
              <a:spcBef>
                <a:spcPts val="0"/>
              </a:spcBef>
              <a:spcAft>
                <a:spcPts val="0"/>
              </a:spcAft>
              <a:buSzPts val="18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p:txBody>
      </p:sp>
      <p:sp>
        <p:nvSpPr>
          <p:cNvPr id="32" name="Google Shape;32;p8"/>
          <p:cNvSpPr txBox="1"/>
          <p:nvPr>
            <p:ph idx="12" type="sldNum"/>
          </p:nvPr>
        </p:nvSpPr>
        <p:spPr>
          <a:xfrm>
            <a:off x="10332720" y="8475133"/>
            <a:ext cx="3291900" cy="486900"/>
          </a:xfrm>
          <a:prstGeom prst="rect">
            <a:avLst/>
          </a:prstGeom>
          <a:noFill/>
          <a:ln>
            <a:noFill/>
          </a:ln>
        </p:spPr>
        <p:txBody>
          <a:bodyPr anchorCtr="0" anchor="ctr" bIns="56875" lIns="113775" spcFirstLastPara="1" rIns="113775" wrap="square" tIns="56875">
            <a:noAutofit/>
          </a:bodyPr>
          <a:lstStyle>
            <a:lvl1pPr indent="0" lvl="0" marL="0" marR="0" algn="r">
              <a:lnSpc>
                <a:spcPct val="100000"/>
              </a:lnSpc>
              <a:spcBef>
                <a:spcPts val="0"/>
              </a:spcBef>
              <a:spcAft>
                <a:spcPts val="0"/>
              </a:spcAft>
              <a:buClr>
                <a:srgbClr val="000000"/>
              </a:buClr>
              <a:buSzPts val="1500"/>
              <a:buFont typeface="Arial"/>
              <a:buNone/>
              <a:defRPr b="0" i="0" sz="15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500"/>
              <a:buFont typeface="Arial"/>
              <a:buNone/>
              <a:defRPr b="0" i="0" sz="15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500"/>
              <a:buFont typeface="Arial"/>
              <a:buNone/>
              <a:defRPr b="0" i="0" sz="15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500"/>
              <a:buFont typeface="Arial"/>
              <a:buNone/>
              <a:defRPr b="0" i="0" sz="15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500"/>
              <a:buFont typeface="Arial"/>
              <a:buNone/>
              <a:defRPr b="0" i="0" sz="15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500"/>
              <a:buFont typeface="Arial"/>
              <a:buNone/>
              <a:defRPr b="0" i="0" sz="15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500"/>
              <a:buFont typeface="Arial"/>
              <a:buNone/>
              <a:defRPr b="0" i="0" sz="15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500"/>
              <a:buFont typeface="Arial"/>
              <a:buNone/>
              <a:defRPr b="0" i="0" sz="15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500"/>
              <a:buFont typeface="Arial"/>
              <a:buNone/>
              <a:defRPr b="0" i="0" sz="15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33" name="Shape 33"/>
        <p:cNvGrpSpPr/>
        <p:nvPr/>
      </p:nvGrpSpPr>
      <p:grpSpPr>
        <a:xfrm>
          <a:off x="0" y="0"/>
          <a:ext cx="0" cy="0"/>
          <a:chOff x="0" y="0"/>
          <a:chExt cx="0" cy="0"/>
        </a:xfrm>
      </p:grpSpPr>
      <p:sp>
        <p:nvSpPr>
          <p:cNvPr id="34" name="Google Shape;34;p9"/>
          <p:cNvSpPr txBox="1"/>
          <p:nvPr>
            <p:ph type="title"/>
          </p:nvPr>
        </p:nvSpPr>
        <p:spPr>
          <a:xfrm>
            <a:off x="1005840" y="486833"/>
            <a:ext cx="12618600" cy="1767600"/>
          </a:xfrm>
          <a:prstGeom prst="rect">
            <a:avLst/>
          </a:prstGeom>
          <a:noFill/>
          <a:ln>
            <a:noFill/>
          </a:ln>
        </p:spPr>
        <p:txBody>
          <a:bodyPr anchorCtr="0" anchor="ctr" bIns="56875" lIns="113775" spcFirstLastPara="1" rIns="113775" wrap="square" tIns="56875">
            <a:normAutofit/>
          </a:bodyPr>
          <a:lstStyle>
            <a:lvl1pPr lvl="0" algn="l">
              <a:lnSpc>
                <a:spcPct val="90000"/>
              </a:lnSpc>
              <a:spcBef>
                <a:spcPts val="0"/>
              </a:spcBef>
              <a:spcAft>
                <a:spcPts val="0"/>
              </a:spcAft>
              <a:buClr>
                <a:schemeClr val="dk1"/>
              </a:buClr>
              <a:buSzPts val="23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p:txBody>
      </p:sp>
      <p:sp>
        <p:nvSpPr>
          <p:cNvPr id="35" name="Google Shape;35;p9"/>
          <p:cNvSpPr txBox="1"/>
          <p:nvPr>
            <p:ph idx="1" type="body"/>
          </p:nvPr>
        </p:nvSpPr>
        <p:spPr>
          <a:xfrm>
            <a:off x="1005840" y="2434167"/>
            <a:ext cx="6217800" cy="5801700"/>
          </a:xfrm>
          <a:prstGeom prst="rect">
            <a:avLst/>
          </a:prstGeom>
          <a:noFill/>
          <a:ln>
            <a:noFill/>
          </a:ln>
        </p:spPr>
        <p:txBody>
          <a:bodyPr anchorCtr="0" anchor="t" bIns="56875" lIns="113775" spcFirstLastPara="1" rIns="113775" wrap="square" tIns="56875">
            <a:normAutofit/>
          </a:bodyPr>
          <a:lstStyle>
            <a:lvl1pPr indent="-374650" lvl="0" marL="457200" algn="l">
              <a:lnSpc>
                <a:spcPct val="90000"/>
              </a:lnSpc>
              <a:spcBef>
                <a:spcPts val="1300"/>
              </a:spcBef>
              <a:spcAft>
                <a:spcPts val="0"/>
              </a:spcAft>
              <a:buClr>
                <a:schemeClr val="dk1"/>
              </a:buClr>
              <a:buSzPts val="2300"/>
              <a:buChar char="•"/>
              <a:defRPr/>
            </a:lvl1pPr>
            <a:lvl2pPr indent="-374650" lvl="1" marL="914400" algn="l">
              <a:lnSpc>
                <a:spcPct val="90000"/>
              </a:lnSpc>
              <a:spcBef>
                <a:spcPts val="700"/>
              </a:spcBef>
              <a:spcAft>
                <a:spcPts val="0"/>
              </a:spcAft>
              <a:buClr>
                <a:schemeClr val="dk1"/>
              </a:buClr>
              <a:buSzPts val="2300"/>
              <a:buChar char="•"/>
              <a:defRPr/>
            </a:lvl2pPr>
            <a:lvl3pPr indent="-374650" lvl="2" marL="1371600" algn="l">
              <a:lnSpc>
                <a:spcPct val="90000"/>
              </a:lnSpc>
              <a:spcBef>
                <a:spcPts val="700"/>
              </a:spcBef>
              <a:spcAft>
                <a:spcPts val="0"/>
              </a:spcAft>
              <a:buClr>
                <a:schemeClr val="dk1"/>
              </a:buClr>
              <a:buSzPts val="2300"/>
              <a:buChar char="•"/>
              <a:defRPr/>
            </a:lvl3pPr>
            <a:lvl4pPr indent="-374650" lvl="3" marL="1828800" algn="l">
              <a:lnSpc>
                <a:spcPct val="90000"/>
              </a:lnSpc>
              <a:spcBef>
                <a:spcPts val="700"/>
              </a:spcBef>
              <a:spcAft>
                <a:spcPts val="0"/>
              </a:spcAft>
              <a:buClr>
                <a:schemeClr val="dk1"/>
              </a:buClr>
              <a:buSzPts val="2300"/>
              <a:buChar char="•"/>
              <a:defRPr/>
            </a:lvl4pPr>
            <a:lvl5pPr indent="-374650" lvl="4" marL="2286000" algn="l">
              <a:lnSpc>
                <a:spcPct val="90000"/>
              </a:lnSpc>
              <a:spcBef>
                <a:spcPts val="700"/>
              </a:spcBef>
              <a:spcAft>
                <a:spcPts val="0"/>
              </a:spcAft>
              <a:buClr>
                <a:schemeClr val="dk1"/>
              </a:buClr>
              <a:buSzPts val="2300"/>
              <a:buChar char="•"/>
              <a:defRPr/>
            </a:lvl5pPr>
            <a:lvl6pPr indent="-374650" lvl="5" marL="2743200" algn="l">
              <a:lnSpc>
                <a:spcPct val="90000"/>
              </a:lnSpc>
              <a:spcBef>
                <a:spcPts val="700"/>
              </a:spcBef>
              <a:spcAft>
                <a:spcPts val="0"/>
              </a:spcAft>
              <a:buClr>
                <a:schemeClr val="dk1"/>
              </a:buClr>
              <a:buSzPts val="2300"/>
              <a:buChar char="•"/>
              <a:defRPr/>
            </a:lvl6pPr>
            <a:lvl7pPr indent="-374650" lvl="6" marL="3200400" algn="l">
              <a:lnSpc>
                <a:spcPct val="90000"/>
              </a:lnSpc>
              <a:spcBef>
                <a:spcPts val="700"/>
              </a:spcBef>
              <a:spcAft>
                <a:spcPts val="0"/>
              </a:spcAft>
              <a:buClr>
                <a:schemeClr val="dk1"/>
              </a:buClr>
              <a:buSzPts val="2300"/>
              <a:buChar char="•"/>
              <a:defRPr/>
            </a:lvl7pPr>
            <a:lvl8pPr indent="-374650" lvl="7" marL="3657600" algn="l">
              <a:lnSpc>
                <a:spcPct val="90000"/>
              </a:lnSpc>
              <a:spcBef>
                <a:spcPts val="700"/>
              </a:spcBef>
              <a:spcAft>
                <a:spcPts val="0"/>
              </a:spcAft>
              <a:buClr>
                <a:schemeClr val="dk1"/>
              </a:buClr>
              <a:buSzPts val="2300"/>
              <a:buChar char="•"/>
              <a:defRPr/>
            </a:lvl8pPr>
            <a:lvl9pPr indent="-374650" lvl="8" marL="4114800" algn="l">
              <a:lnSpc>
                <a:spcPct val="90000"/>
              </a:lnSpc>
              <a:spcBef>
                <a:spcPts val="700"/>
              </a:spcBef>
              <a:spcAft>
                <a:spcPts val="0"/>
              </a:spcAft>
              <a:buClr>
                <a:schemeClr val="dk1"/>
              </a:buClr>
              <a:buSzPts val="2300"/>
              <a:buChar char="•"/>
              <a:defRPr/>
            </a:lvl9pPr>
          </a:lstStyle>
          <a:p/>
        </p:txBody>
      </p:sp>
      <p:sp>
        <p:nvSpPr>
          <p:cNvPr id="36" name="Google Shape;36;p9"/>
          <p:cNvSpPr txBox="1"/>
          <p:nvPr>
            <p:ph idx="2" type="body"/>
          </p:nvPr>
        </p:nvSpPr>
        <p:spPr>
          <a:xfrm>
            <a:off x="7406640" y="2434167"/>
            <a:ext cx="6217800" cy="5801700"/>
          </a:xfrm>
          <a:prstGeom prst="rect">
            <a:avLst/>
          </a:prstGeom>
          <a:noFill/>
          <a:ln>
            <a:noFill/>
          </a:ln>
        </p:spPr>
        <p:txBody>
          <a:bodyPr anchorCtr="0" anchor="t" bIns="56875" lIns="113775" spcFirstLastPara="1" rIns="113775" wrap="square" tIns="56875">
            <a:normAutofit/>
          </a:bodyPr>
          <a:lstStyle>
            <a:lvl1pPr indent="-374650" lvl="0" marL="457200" algn="l">
              <a:lnSpc>
                <a:spcPct val="90000"/>
              </a:lnSpc>
              <a:spcBef>
                <a:spcPts val="1300"/>
              </a:spcBef>
              <a:spcAft>
                <a:spcPts val="0"/>
              </a:spcAft>
              <a:buClr>
                <a:schemeClr val="dk1"/>
              </a:buClr>
              <a:buSzPts val="2300"/>
              <a:buChar char="•"/>
              <a:defRPr/>
            </a:lvl1pPr>
            <a:lvl2pPr indent="-374650" lvl="1" marL="914400" algn="l">
              <a:lnSpc>
                <a:spcPct val="90000"/>
              </a:lnSpc>
              <a:spcBef>
                <a:spcPts val="700"/>
              </a:spcBef>
              <a:spcAft>
                <a:spcPts val="0"/>
              </a:spcAft>
              <a:buClr>
                <a:schemeClr val="dk1"/>
              </a:buClr>
              <a:buSzPts val="2300"/>
              <a:buChar char="•"/>
              <a:defRPr/>
            </a:lvl2pPr>
            <a:lvl3pPr indent="-374650" lvl="2" marL="1371600" algn="l">
              <a:lnSpc>
                <a:spcPct val="90000"/>
              </a:lnSpc>
              <a:spcBef>
                <a:spcPts val="700"/>
              </a:spcBef>
              <a:spcAft>
                <a:spcPts val="0"/>
              </a:spcAft>
              <a:buClr>
                <a:schemeClr val="dk1"/>
              </a:buClr>
              <a:buSzPts val="2300"/>
              <a:buChar char="•"/>
              <a:defRPr/>
            </a:lvl3pPr>
            <a:lvl4pPr indent="-374650" lvl="3" marL="1828800" algn="l">
              <a:lnSpc>
                <a:spcPct val="90000"/>
              </a:lnSpc>
              <a:spcBef>
                <a:spcPts val="700"/>
              </a:spcBef>
              <a:spcAft>
                <a:spcPts val="0"/>
              </a:spcAft>
              <a:buClr>
                <a:schemeClr val="dk1"/>
              </a:buClr>
              <a:buSzPts val="2300"/>
              <a:buChar char="•"/>
              <a:defRPr/>
            </a:lvl4pPr>
            <a:lvl5pPr indent="-374650" lvl="4" marL="2286000" algn="l">
              <a:lnSpc>
                <a:spcPct val="90000"/>
              </a:lnSpc>
              <a:spcBef>
                <a:spcPts val="700"/>
              </a:spcBef>
              <a:spcAft>
                <a:spcPts val="0"/>
              </a:spcAft>
              <a:buClr>
                <a:schemeClr val="dk1"/>
              </a:buClr>
              <a:buSzPts val="2300"/>
              <a:buChar char="•"/>
              <a:defRPr/>
            </a:lvl5pPr>
            <a:lvl6pPr indent="-374650" lvl="5" marL="2743200" algn="l">
              <a:lnSpc>
                <a:spcPct val="90000"/>
              </a:lnSpc>
              <a:spcBef>
                <a:spcPts val="700"/>
              </a:spcBef>
              <a:spcAft>
                <a:spcPts val="0"/>
              </a:spcAft>
              <a:buClr>
                <a:schemeClr val="dk1"/>
              </a:buClr>
              <a:buSzPts val="2300"/>
              <a:buChar char="•"/>
              <a:defRPr/>
            </a:lvl6pPr>
            <a:lvl7pPr indent="-374650" lvl="6" marL="3200400" algn="l">
              <a:lnSpc>
                <a:spcPct val="90000"/>
              </a:lnSpc>
              <a:spcBef>
                <a:spcPts val="700"/>
              </a:spcBef>
              <a:spcAft>
                <a:spcPts val="0"/>
              </a:spcAft>
              <a:buClr>
                <a:schemeClr val="dk1"/>
              </a:buClr>
              <a:buSzPts val="2300"/>
              <a:buChar char="•"/>
              <a:defRPr/>
            </a:lvl7pPr>
            <a:lvl8pPr indent="-374650" lvl="7" marL="3657600" algn="l">
              <a:lnSpc>
                <a:spcPct val="90000"/>
              </a:lnSpc>
              <a:spcBef>
                <a:spcPts val="700"/>
              </a:spcBef>
              <a:spcAft>
                <a:spcPts val="0"/>
              </a:spcAft>
              <a:buClr>
                <a:schemeClr val="dk1"/>
              </a:buClr>
              <a:buSzPts val="2300"/>
              <a:buChar char="•"/>
              <a:defRPr/>
            </a:lvl8pPr>
            <a:lvl9pPr indent="-374650" lvl="8" marL="4114800" algn="l">
              <a:lnSpc>
                <a:spcPct val="90000"/>
              </a:lnSpc>
              <a:spcBef>
                <a:spcPts val="700"/>
              </a:spcBef>
              <a:spcAft>
                <a:spcPts val="0"/>
              </a:spcAft>
              <a:buClr>
                <a:schemeClr val="dk1"/>
              </a:buClr>
              <a:buSzPts val="2300"/>
              <a:buChar char="•"/>
              <a:defRPr/>
            </a:lvl9pPr>
          </a:lstStyle>
          <a:p/>
        </p:txBody>
      </p:sp>
      <p:sp>
        <p:nvSpPr>
          <p:cNvPr id="37" name="Google Shape;37;p9"/>
          <p:cNvSpPr txBox="1"/>
          <p:nvPr>
            <p:ph idx="10" type="dt"/>
          </p:nvPr>
        </p:nvSpPr>
        <p:spPr>
          <a:xfrm>
            <a:off x="1005840" y="8475133"/>
            <a:ext cx="3291900" cy="486900"/>
          </a:xfrm>
          <a:prstGeom prst="rect">
            <a:avLst/>
          </a:prstGeom>
          <a:noFill/>
          <a:ln>
            <a:noFill/>
          </a:ln>
        </p:spPr>
        <p:txBody>
          <a:bodyPr anchorCtr="0" anchor="ctr" bIns="56875" lIns="113775" spcFirstLastPara="1" rIns="113775" wrap="square" tIns="56875">
            <a:noAutofit/>
          </a:bodyPr>
          <a:lstStyle>
            <a:lvl1pPr lvl="0" algn="l">
              <a:lnSpc>
                <a:spcPct val="100000"/>
              </a:lnSpc>
              <a:spcBef>
                <a:spcPts val="0"/>
              </a:spcBef>
              <a:spcAft>
                <a:spcPts val="0"/>
              </a:spcAft>
              <a:buSzPts val="18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p:txBody>
      </p:sp>
      <p:sp>
        <p:nvSpPr>
          <p:cNvPr id="38" name="Google Shape;38;p9"/>
          <p:cNvSpPr txBox="1"/>
          <p:nvPr>
            <p:ph idx="11" type="ftr"/>
          </p:nvPr>
        </p:nvSpPr>
        <p:spPr>
          <a:xfrm>
            <a:off x="4846320" y="8475133"/>
            <a:ext cx="4937700" cy="486900"/>
          </a:xfrm>
          <a:prstGeom prst="rect">
            <a:avLst/>
          </a:prstGeom>
          <a:noFill/>
          <a:ln>
            <a:noFill/>
          </a:ln>
        </p:spPr>
        <p:txBody>
          <a:bodyPr anchorCtr="0" anchor="ctr" bIns="56875" lIns="113775" spcFirstLastPara="1" rIns="113775" wrap="square" tIns="56875">
            <a:noAutofit/>
          </a:bodyPr>
          <a:lstStyle>
            <a:lvl1pPr lvl="0" algn="ctr">
              <a:lnSpc>
                <a:spcPct val="100000"/>
              </a:lnSpc>
              <a:spcBef>
                <a:spcPts val="0"/>
              </a:spcBef>
              <a:spcAft>
                <a:spcPts val="0"/>
              </a:spcAft>
              <a:buSzPts val="18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p:txBody>
      </p:sp>
      <p:sp>
        <p:nvSpPr>
          <p:cNvPr id="39" name="Google Shape;39;p9"/>
          <p:cNvSpPr txBox="1"/>
          <p:nvPr>
            <p:ph idx="12" type="sldNum"/>
          </p:nvPr>
        </p:nvSpPr>
        <p:spPr>
          <a:xfrm>
            <a:off x="10332720" y="8475133"/>
            <a:ext cx="3291900" cy="486900"/>
          </a:xfrm>
          <a:prstGeom prst="rect">
            <a:avLst/>
          </a:prstGeom>
          <a:noFill/>
          <a:ln>
            <a:noFill/>
          </a:ln>
        </p:spPr>
        <p:txBody>
          <a:bodyPr anchorCtr="0" anchor="ctr" bIns="56875" lIns="113775" spcFirstLastPara="1" rIns="113775" wrap="square" tIns="56875">
            <a:noAutofit/>
          </a:bodyPr>
          <a:lstStyle>
            <a:lvl1pPr indent="0" lvl="0" marL="0" marR="0" algn="r">
              <a:lnSpc>
                <a:spcPct val="100000"/>
              </a:lnSpc>
              <a:spcBef>
                <a:spcPts val="0"/>
              </a:spcBef>
              <a:spcAft>
                <a:spcPts val="0"/>
              </a:spcAft>
              <a:buClr>
                <a:srgbClr val="000000"/>
              </a:buClr>
              <a:buSzPts val="1500"/>
              <a:buFont typeface="Arial"/>
              <a:buNone/>
              <a:defRPr b="0" i="0" sz="15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500"/>
              <a:buFont typeface="Arial"/>
              <a:buNone/>
              <a:defRPr b="0" i="0" sz="15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500"/>
              <a:buFont typeface="Arial"/>
              <a:buNone/>
              <a:defRPr b="0" i="0" sz="15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500"/>
              <a:buFont typeface="Arial"/>
              <a:buNone/>
              <a:defRPr b="0" i="0" sz="15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500"/>
              <a:buFont typeface="Arial"/>
              <a:buNone/>
              <a:defRPr b="0" i="0" sz="15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500"/>
              <a:buFont typeface="Arial"/>
              <a:buNone/>
              <a:defRPr b="0" i="0" sz="15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500"/>
              <a:buFont typeface="Arial"/>
              <a:buNone/>
              <a:defRPr b="0" i="0" sz="15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500"/>
              <a:buFont typeface="Arial"/>
              <a:buNone/>
              <a:defRPr b="0" i="0" sz="15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500"/>
              <a:buFont typeface="Arial"/>
              <a:buNone/>
              <a:defRPr b="0" i="0" sz="15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40" name="Shape 40"/>
        <p:cNvGrpSpPr/>
        <p:nvPr/>
      </p:nvGrpSpPr>
      <p:grpSpPr>
        <a:xfrm>
          <a:off x="0" y="0"/>
          <a:ext cx="0" cy="0"/>
          <a:chOff x="0" y="0"/>
          <a:chExt cx="0" cy="0"/>
        </a:xfrm>
      </p:grpSpPr>
      <p:sp>
        <p:nvSpPr>
          <p:cNvPr id="41" name="Google Shape;41;p10"/>
          <p:cNvSpPr txBox="1"/>
          <p:nvPr>
            <p:ph type="title"/>
          </p:nvPr>
        </p:nvSpPr>
        <p:spPr>
          <a:xfrm>
            <a:off x="1007746" y="486833"/>
            <a:ext cx="12618600" cy="1767600"/>
          </a:xfrm>
          <a:prstGeom prst="rect">
            <a:avLst/>
          </a:prstGeom>
          <a:noFill/>
          <a:ln>
            <a:noFill/>
          </a:ln>
        </p:spPr>
        <p:txBody>
          <a:bodyPr anchorCtr="0" anchor="ctr" bIns="56875" lIns="113775" spcFirstLastPara="1" rIns="113775" wrap="square" tIns="56875">
            <a:normAutofit/>
          </a:bodyPr>
          <a:lstStyle>
            <a:lvl1pPr lvl="0" algn="l">
              <a:lnSpc>
                <a:spcPct val="90000"/>
              </a:lnSpc>
              <a:spcBef>
                <a:spcPts val="0"/>
              </a:spcBef>
              <a:spcAft>
                <a:spcPts val="0"/>
              </a:spcAft>
              <a:buClr>
                <a:schemeClr val="dk1"/>
              </a:buClr>
              <a:buSzPts val="23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p:txBody>
      </p:sp>
      <p:sp>
        <p:nvSpPr>
          <p:cNvPr id="42" name="Google Shape;42;p10"/>
          <p:cNvSpPr txBox="1"/>
          <p:nvPr>
            <p:ph idx="1" type="body"/>
          </p:nvPr>
        </p:nvSpPr>
        <p:spPr>
          <a:xfrm>
            <a:off x="1007746" y="2241551"/>
            <a:ext cx="6189000" cy="1098600"/>
          </a:xfrm>
          <a:prstGeom prst="rect">
            <a:avLst/>
          </a:prstGeom>
          <a:noFill/>
          <a:ln>
            <a:noFill/>
          </a:ln>
        </p:spPr>
        <p:txBody>
          <a:bodyPr anchorCtr="0" anchor="b" bIns="56875" lIns="113775" spcFirstLastPara="1" rIns="113775" wrap="square" tIns="56875">
            <a:normAutofit/>
          </a:bodyPr>
          <a:lstStyle>
            <a:lvl1pPr indent="-228600" lvl="0" marL="457200" algn="l">
              <a:lnSpc>
                <a:spcPct val="90000"/>
              </a:lnSpc>
              <a:spcBef>
                <a:spcPts val="1300"/>
              </a:spcBef>
              <a:spcAft>
                <a:spcPts val="0"/>
              </a:spcAft>
              <a:buClr>
                <a:schemeClr val="dk1"/>
              </a:buClr>
              <a:buSzPts val="3000"/>
              <a:buNone/>
              <a:defRPr b="1" sz="3000"/>
            </a:lvl1pPr>
            <a:lvl2pPr indent="-228600" lvl="1" marL="914400" algn="l">
              <a:lnSpc>
                <a:spcPct val="90000"/>
              </a:lnSpc>
              <a:spcBef>
                <a:spcPts val="700"/>
              </a:spcBef>
              <a:spcAft>
                <a:spcPts val="0"/>
              </a:spcAft>
              <a:buClr>
                <a:schemeClr val="dk1"/>
              </a:buClr>
              <a:buSzPts val="2500"/>
              <a:buNone/>
              <a:defRPr b="1" sz="2500"/>
            </a:lvl2pPr>
            <a:lvl3pPr indent="-228600" lvl="2" marL="1371600" algn="l">
              <a:lnSpc>
                <a:spcPct val="90000"/>
              </a:lnSpc>
              <a:spcBef>
                <a:spcPts val="700"/>
              </a:spcBef>
              <a:spcAft>
                <a:spcPts val="0"/>
              </a:spcAft>
              <a:buClr>
                <a:schemeClr val="dk1"/>
              </a:buClr>
              <a:buSzPts val="2300"/>
              <a:buNone/>
              <a:defRPr b="1" sz="2300"/>
            </a:lvl3pPr>
            <a:lvl4pPr indent="-228600" lvl="3" marL="1828800" algn="l">
              <a:lnSpc>
                <a:spcPct val="90000"/>
              </a:lnSpc>
              <a:spcBef>
                <a:spcPts val="700"/>
              </a:spcBef>
              <a:spcAft>
                <a:spcPts val="0"/>
              </a:spcAft>
              <a:buClr>
                <a:schemeClr val="dk1"/>
              </a:buClr>
              <a:buSzPts val="2000"/>
              <a:buNone/>
              <a:defRPr b="1" sz="2000"/>
            </a:lvl4pPr>
            <a:lvl5pPr indent="-228600" lvl="4" marL="2286000" algn="l">
              <a:lnSpc>
                <a:spcPct val="90000"/>
              </a:lnSpc>
              <a:spcBef>
                <a:spcPts val="700"/>
              </a:spcBef>
              <a:spcAft>
                <a:spcPts val="0"/>
              </a:spcAft>
              <a:buClr>
                <a:schemeClr val="dk1"/>
              </a:buClr>
              <a:buSzPts val="2000"/>
              <a:buNone/>
              <a:defRPr b="1" sz="2000"/>
            </a:lvl5pPr>
            <a:lvl6pPr indent="-228600" lvl="5" marL="2743200" algn="l">
              <a:lnSpc>
                <a:spcPct val="90000"/>
              </a:lnSpc>
              <a:spcBef>
                <a:spcPts val="700"/>
              </a:spcBef>
              <a:spcAft>
                <a:spcPts val="0"/>
              </a:spcAft>
              <a:buClr>
                <a:schemeClr val="dk1"/>
              </a:buClr>
              <a:buSzPts val="2000"/>
              <a:buNone/>
              <a:defRPr b="1" sz="2000"/>
            </a:lvl6pPr>
            <a:lvl7pPr indent="-228600" lvl="6" marL="3200400" algn="l">
              <a:lnSpc>
                <a:spcPct val="90000"/>
              </a:lnSpc>
              <a:spcBef>
                <a:spcPts val="700"/>
              </a:spcBef>
              <a:spcAft>
                <a:spcPts val="0"/>
              </a:spcAft>
              <a:buClr>
                <a:schemeClr val="dk1"/>
              </a:buClr>
              <a:buSzPts val="2000"/>
              <a:buNone/>
              <a:defRPr b="1" sz="2000"/>
            </a:lvl7pPr>
            <a:lvl8pPr indent="-228600" lvl="7" marL="3657600" algn="l">
              <a:lnSpc>
                <a:spcPct val="90000"/>
              </a:lnSpc>
              <a:spcBef>
                <a:spcPts val="700"/>
              </a:spcBef>
              <a:spcAft>
                <a:spcPts val="0"/>
              </a:spcAft>
              <a:buClr>
                <a:schemeClr val="dk1"/>
              </a:buClr>
              <a:buSzPts val="2000"/>
              <a:buNone/>
              <a:defRPr b="1" sz="2000"/>
            </a:lvl8pPr>
            <a:lvl9pPr indent="-228600" lvl="8" marL="4114800" algn="l">
              <a:lnSpc>
                <a:spcPct val="90000"/>
              </a:lnSpc>
              <a:spcBef>
                <a:spcPts val="700"/>
              </a:spcBef>
              <a:spcAft>
                <a:spcPts val="0"/>
              </a:spcAft>
              <a:buClr>
                <a:schemeClr val="dk1"/>
              </a:buClr>
              <a:buSzPts val="2000"/>
              <a:buNone/>
              <a:defRPr b="1" sz="2000"/>
            </a:lvl9pPr>
          </a:lstStyle>
          <a:p/>
        </p:txBody>
      </p:sp>
      <p:sp>
        <p:nvSpPr>
          <p:cNvPr id="43" name="Google Shape;43;p10"/>
          <p:cNvSpPr txBox="1"/>
          <p:nvPr>
            <p:ph idx="2" type="body"/>
          </p:nvPr>
        </p:nvSpPr>
        <p:spPr>
          <a:xfrm>
            <a:off x="1007746" y="3340100"/>
            <a:ext cx="6189000" cy="4912500"/>
          </a:xfrm>
          <a:prstGeom prst="rect">
            <a:avLst/>
          </a:prstGeom>
          <a:noFill/>
          <a:ln>
            <a:noFill/>
          </a:ln>
        </p:spPr>
        <p:txBody>
          <a:bodyPr anchorCtr="0" anchor="t" bIns="56875" lIns="113775" spcFirstLastPara="1" rIns="113775" wrap="square" tIns="56875">
            <a:normAutofit/>
          </a:bodyPr>
          <a:lstStyle>
            <a:lvl1pPr indent="-374650" lvl="0" marL="457200" algn="l">
              <a:lnSpc>
                <a:spcPct val="90000"/>
              </a:lnSpc>
              <a:spcBef>
                <a:spcPts val="1300"/>
              </a:spcBef>
              <a:spcAft>
                <a:spcPts val="0"/>
              </a:spcAft>
              <a:buClr>
                <a:schemeClr val="dk1"/>
              </a:buClr>
              <a:buSzPts val="2300"/>
              <a:buChar char="•"/>
              <a:defRPr/>
            </a:lvl1pPr>
            <a:lvl2pPr indent="-374650" lvl="1" marL="914400" algn="l">
              <a:lnSpc>
                <a:spcPct val="90000"/>
              </a:lnSpc>
              <a:spcBef>
                <a:spcPts val="700"/>
              </a:spcBef>
              <a:spcAft>
                <a:spcPts val="0"/>
              </a:spcAft>
              <a:buClr>
                <a:schemeClr val="dk1"/>
              </a:buClr>
              <a:buSzPts val="2300"/>
              <a:buChar char="•"/>
              <a:defRPr/>
            </a:lvl2pPr>
            <a:lvl3pPr indent="-374650" lvl="2" marL="1371600" algn="l">
              <a:lnSpc>
                <a:spcPct val="90000"/>
              </a:lnSpc>
              <a:spcBef>
                <a:spcPts val="700"/>
              </a:spcBef>
              <a:spcAft>
                <a:spcPts val="0"/>
              </a:spcAft>
              <a:buClr>
                <a:schemeClr val="dk1"/>
              </a:buClr>
              <a:buSzPts val="2300"/>
              <a:buChar char="•"/>
              <a:defRPr/>
            </a:lvl3pPr>
            <a:lvl4pPr indent="-374650" lvl="3" marL="1828800" algn="l">
              <a:lnSpc>
                <a:spcPct val="90000"/>
              </a:lnSpc>
              <a:spcBef>
                <a:spcPts val="700"/>
              </a:spcBef>
              <a:spcAft>
                <a:spcPts val="0"/>
              </a:spcAft>
              <a:buClr>
                <a:schemeClr val="dk1"/>
              </a:buClr>
              <a:buSzPts val="2300"/>
              <a:buChar char="•"/>
              <a:defRPr/>
            </a:lvl4pPr>
            <a:lvl5pPr indent="-374650" lvl="4" marL="2286000" algn="l">
              <a:lnSpc>
                <a:spcPct val="90000"/>
              </a:lnSpc>
              <a:spcBef>
                <a:spcPts val="700"/>
              </a:spcBef>
              <a:spcAft>
                <a:spcPts val="0"/>
              </a:spcAft>
              <a:buClr>
                <a:schemeClr val="dk1"/>
              </a:buClr>
              <a:buSzPts val="2300"/>
              <a:buChar char="•"/>
              <a:defRPr/>
            </a:lvl5pPr>
            <a:lvl6pPr indent="-374650" lvl="5" marL="2743200" algn="l">
              <a:lnSpc>
                <a:spcPct val="90000"/>
              </a:lnSpc>
              <a:spcBef>
                <a:spcPts val="700"/>
              </a:spcBef>
              <a:spcAft>
                <a:spcPts val="0"/>
              </a:spcAft>
              <a:buClr>
                <a:schemeClr val="dk1"/>
              </a:buClr>
              <a:buSzPts val="2300"/>
              <a:buChar char="•"/>
              <a:defRPr/>
            </a:lvl6pPr>
            <a:lvl7pPr indent="-374650" lvl="6" marL="3200400" algn="l">
              <a:lnSpc>
                <a:spcPct val="90000"/>
              </a:lnSpc>
              <a:spcBef>
                <a:spcPts val="700"/>
              </a:spcBef>
              <a:spcAft>
                <a:spcPts val="0"/>
              </a:spcAft>
              <a:buClr>
                <a:schemeClr val="dk1"/>
              </a:buClr>
              <a:buSzPts val="2300"/>
              <a:buChar char="•"/>
              <a:defRPr/>
            </a:lvl7pPr>
            <a:lvl8pPr indent="-374650" lvl="7" marL="3657600" algn="l">
              <a:lnSpc>
                <a:spcPct val="90000"/>
              </a:lnSpc>
              <a:spcBef>
                <a:spcPts val="700"/>
              </a:spcBef>
              <a:spcAft>
                <a:spcPts val="0"/>
              </a:spcAft>
              <a:buClr>
                <a:schemeClr val="dk1"/>
              </a:buClr>
              <a:buSzPts val="2300"/>
              <a:buChar char="•"/>
              <a:defRPr/>
            </a:lvl8pPr>
            <a:lvl9pPr indent="-374650" lvl="8" marL="4114800" algn="l">
              <a:lnSpc>
                <a:spcPct val="90000"/>
              </a:lnSpc>
              <a:spcBef>
                <a:spcPts val="700"/>
              </a:spcBef>
              <a:spcAft>
                <a:spcPts val="0"/>
              </a:spcAft>
              <a:buClr>
                <a:schemeClr val="dk1"/>
              </a:buClr>
              <a:buSzPts val="2300"/>
              <a:buChar char="•"/>
              <a:defRPr/>
            </a:lvl9pPr>
          </a:lstStyle>
          <a:p/>
        </p:txBody>
      </p:sp>
      <p:sp>
        <p:nvSpPr>
          <p:cNvPr id="44" name="Google Shape;44;p10"/>
          <p:cNvSpPr txBox="1"/>
          <p:nvPr>
            <p:ph idx="3" type="body"/>
          </p:nvPr>
        </p:nvSpPr>
        <p:spPr>
          <a:xfrm>
            <a:off x="7406640" y="2241551"/>
            <a:ext cx="6219900" cy="1098600"/>
          </a:xfrm>
          <a:prstGeom prst="rect">
            <a:avLst/>
          </a:prstGeom>
          <a:noFill/>
          <a:ln>
            <a:noFill/>
          </a:ln>
        </p:spPr>
        <p:txBody>
          <a:bodyPr anchorCtr="0" anchor="b" bIns="56875" lIns="113775" spcFirstLastPara="1" rIns="113775" wrap="square" tIns="56875">
            <a:normAutofit/>
          </a:bodyPr>
          <a:lstStyle>
            <a:lvl1pPr indent="-228600" lvl="0" marL="457200" algn="l">
              <a:lnSpc>
                <a:spcPct val="90000"/>
              </a:lnSpc>
              <a:spcBef>
                <a:spcPts val="1300"/>
              </a:spcBef>
              <a:spcAft>
                <a:spcPts val="0"/>
              </a:spcAft>
              <a:buClr>
                <a:schemeClr val="dk1"/>
              </a:buClr>
              <a:buSzPts val="3000"/>
              <a:buNone/>
              <a:defRPr b="1" sz="3000"/>
            </a:lvl1pPr>
            <a:lvl2pPr indent="-228600" lvl="1" marL="914400" algn="l">
              <a:lnSpc>
                <a:spcPct val="90000"/>
              </a:lnSpc>
              <a:spcBef>
                <a:spcPts val="700"/>
              </a:spcBef>
              <a:spcAft>
                <a:spcPts val="0"/>
              </a:spcAft>
              <a:buClr>
                <a:schemeClr val="dk1"/>
              </a:buClr>
              <a:buSzPts val="2500"/>
              <a:buNone/>
              <a:defRPr b="1" sz="2500"/>
            </a:lvl2pPr>
            <a:lvl3pPr indent="-228600" lvl="2" marL="1371600" algn="l">
              <a:lnSpc>
                <a:spcPct val="90000"/>
              </a:lnSpc>
              <a:spcBef>
                <a:spcPts val="700"/>
              </a:spcBef>
              <a:spcAft>
                <a:spcPts val="0"/>
              </a:spcAft>
              <a:buClr>
                <a:schemeClr val="dk1"/>
              </a:buClr>
              <a:buSzPts val="2300"/>
              <a:buNone/>
              <a:defRPr b="1" sz="2300"/>
            </a:lvl3pPr>
            <a:lvl4pPr indent="-228600" lvl="3" marL="1828800" algn="l">
              <a:lnSpc>
                <a:spcPct val="90000"/>
              </a:lnSpc>
              <a:spcBef>
                <a:spcPts val="700"/>
              </a:spcBef>
              <a:spcAft>
                <a:spcPts val="0"/>
              </a:spcAft>
              <a:buClr>
                <a:schemeClr val="dk1"/>
              </a:buClr>
              <a:buSzPts val="2000"/>
              <a:buNone/>
              <a:defRPr b="1" sz="2000"/>
            </a:lvl4pPr>
            <a:lvl5pPr indent="-228600" lvl="4" marL="2286000" algn="l">
              <a:lnSpc>
                <a:spcPct val="90000"/>
              </a:lnSpc>
              <a:spcBef>
                <a:spcPts val="700"/>
              </a:spcBef>
              <a:spcAft>
                <a:spcPts val="0"/>
              </a:spcAft>
              <a:buClr>
                <a:schemeClr val="dk1"/>
              </a:buClr>
              <a:buSzPts val="2000"/>
              <a:buNone/>
              <a:defRPr b="1" sz="2000"/>
            </a:lvl5pPr>
            <a:lvl6pPr indent="-228600" lvl="5" marL="2743200" algn="l">
              <a:lnSpc>
                <a:spcPct val="90000"/>
              </a:lnSpc>
              <a:spcBef>
                <a:spcPts val="700"/>
              </a:spcBef>
              <a:spcAft>
                <a:spcPts val="0"/>
              </a:spcAft>
              <a:buClr>
                <a:schemeClr val="dk1"/>
              </a:buClr>
              <a:buSzPts val="2000"/>
              <a:buNone/>
              <a:defRPr b="1" sz="2000"/>
            </a:lvl6pPr>
            <a:lvl7pPr indent="-228600" lvl="6" marL="3200400" algn="l">
              <a:lnSpc>
                <a:spcPct val="90000"/>
              </a:lnSpc>
              <a:spcBef>
                <a:spcPts val="700"/>
              </a:spcBef>
              <a:spcAft>
                <a:spcPts val="0"/>
              </a:spcAft>
              <a:buClr>
                <a:schemeClr val="dk1"/>
              </a:buClr>
              <a:buSzPts val="2000"/>
              <a:buNone/>
              <a:defRPr b="1" sz="2000"/>
            </a:lvl7pPr>
            <a:lvl8pPr indent="-228600" lvl="7" marL="3657600" algn="l">
              <a:lnSpc>
                <a:spcPct val="90000"/>
              </a:lnSpc>
              <a:spcBef>
                <a:spcPts val="700"/>
              </a:spcBef>
              <a:spcAft>
                <a:spcPts val="0"/>
              </a:spcAft>
              <a:buClr>
                <a:schemeClr val="dk1"/>
              </a:buClr>
              <a:buSzPts val="2000"/>
              <a:buNone/>
              <a:defRPr b="1" sz="2000"/>
            </a:lvl8pPr>
            <a:lvl9pPr indent="-228600" lvl="8" marL="4114800" algn="l">
              <a:lnSpc>
                <a:spcPct val="90000"/>
              </a:lnSpc>
              <a:spcBef>
                <a:spcPts val="700"/>
              </a:spcBef>
              <a:spcAft>
                <a:spcPts val="0"/>
              </a:spcAft>
              <a:buClr>
                <a:schemeClr val="dk1"/>
              </a:buClr>
              <a:buSzPts val="2000"/>
              <a:buNone/>
              <a:defRPr b="1" sz="2000"/>
            </a:lvl9pPr>
          </a:lstStyle>
          <a:p/>
        </p:txBody>
      </p:sp>
      <p:sp>
        <p:nvSpPr>
          <p:cNvPr id="45" name="Google Shape;45;p10"/>
          <p:cNvSpPr txBox="1"/>
          <p:nvPr>
            <p:ph idx="4" type="body"/>
          </p:nvPr>
        </p:nvSpPr>
        <p:spPr>
          <a:xfrm>
            <a:off x="7406640" y="3340100"/>
            <a:ext cx="6219900" cy="4912500"/>
          </a:xfrm>
          <a:prstGeom prst="rect">
            <a:avLst/>
          </a:prstGeom>
          <a:noFill/>
          <a:ln>
            <a:noFill/>
          </a:ln>
        </p:spPr>
        <p:txBody>
          <a:bodyPr anchorCtr="0" anchor="t" bIns="56875" lIns="113775" spcFirstLastPara="1" rIns="113775" wrap="square" tIns="56875">
            <a:normAutofit/>
          </a:bodyPr>
          <a:lstStyle>
            <a:lvl1pPr indent="-374650" lvl="0" marL="457200" algn="l">
              <a:lnSpc>
                <a:spcPct val="90000"/>
              </a:lnSpc>
              <a:spcBef>
                <a:spcPts val="1300"/>
              </a:spcBef>
              <a:spcAft>
                <a:spcPts val="0"/>
              </a:spcAft>
              <a:buClr>
                <a:schemeClr val="dk1"/>
              </a:buClr>
              <a:buSzPts val="2300"/>
              <a:buChar char="•"/>
              <a:defRPr/>
            </a:lvl1pPr>
            <a:lvl2pPr indent="-374650" lvl="1" marL="914400" algn="l">
              <a:lnSpc>
                <a:spcPct val="90000"/>
              </a:lnSpc>
              <a:spcBef>
                <a:spcPts val="700"/>
              </a:spcBef>
              <a:spcAft>
                <a:spcPts val="0"/>
              </a:spcAft>
              <a:buClr>
                <a:schemeClr val="dk1"/>
              </a:buClr>
              <a:buSzPts val="2300"/>
              <a:buChar char="•"/>
              <a:defRPr/>
            </a:lvl2pPr>
            <a:lvl3pPr indent="-374650" lvl="2" marL="1371600" algn="l">
              <a:lnSpc>
                <a:spcPct val="90000"/>
              </a:lnSpc>
              <a:spcBef>
                <a:spcPts val="700"/>
              </a:spcBef>
              <a:spcAft>
                <a:spcPts val="0"/>
              </a:spcAft>
              <a:buClr>
                <a:schemeClr val="dk1"/>
              </a:buClr>
              <a:buSzPts val="2300"/>
              <a:buChar char="•"/>
              <a:defRPr/>
            </a:lvl3pPr>
            <a:lvl4pPr indent="-374650" lvl="3" marL="1828800" algn="l">
              <a:lnSpc>
                <a:spcPct val="90000"/>
              </a:lnSpc>
              <a:spcBef>
                <a:spcPts val="700"/>
              </a:spcBef>
              <a:spcAft>
                <a:spcPts val="0"/>
              </a:spcAft>
              <a:buClr>
                <a:schemeClr val="dk1"/>
              </a:buClr>
              <a:buSzPts val="2300"/>
              <a:buChar char="•"/>
              <a:defRPr/>
            </a:lvl4pPr>
            <a:lvl5pPr indent="-374650" lvl="4" marL="2286000" algn="l">
              <a:lnSpc>
                <a:spcPct val="90000"/>
              </a:lnSpc>
              <a:spcBef>
                <a:spcPts val="700"/>
              </a:spcBef>
              <a:spcAft>
                <a:spcPts val="0"/>
              </a:spcAft>
              <a:buClr>
                <a:schemeClr val="dk1"/>
              </a:buClr>
              <a:buSzPts val="2300"/>
              <a:buChar char="•"/>
              <a:defRPr/>
            </a:lvl5pPr>
            <a:lvl6pPr indent="-374650" lvl="5" marL="2743200" algn="l">
              <a:lnSpc>
                <a:spcPct val="90000"/>
              </a:lnSpc>
              <a:spcBef>
                <a:spcPts val="700"/>
              </a:spcBef>
              <a:spcAft>
                <a:spcPts val="0"/>
              </a:spcAft>
              <a:buClr>
                <a:schemeClr val="dk1"/>
              </a:buClr>
              <a:buSzPts val="2300"/>
              <a:buChar char="•"/>
              <a:defRPr/>
            </a:lvl6pPr>
            <a:lvl7pPr indent="-374650" lvl="6" marL="3200400" algn="l">
              <a:lnSpc>
                <a:spcPct val="90000"/>
              </a:lnSpc>
              <a:spcBef>
                <a:spcPts val="700"/>
              </a:spcBef>
              <a:spcAft>
                <a:spcPts val="0"/>
              </a:spcAft>
              <a:buClr>
                <a:schemeClr val="dk1"/>
              </a:buClr>
              <a:buSzPts val="2300"/>
              <a:buChar char="•"/>
              <a:defRPr/>
            </a:lvl7pPr>
            <a:lvl8pPr indent="-374650" lvl="7" marL="3657600" algn="l">
              <a:lnSpc>
                <a:spcPct val="90000"/>
              </a:lnSpc>
              <a:spcBef>
                <a:spcPts val="700"/>
              </a:spcBef>
              <a:spcAft>
                <a:spcPts val="0"/>
              </a:spcAft>
              <a:buClr>
                <a:schemeClr val="dk1"/>
              </a:buClr>
              <a:buSzPts val="2300"/>
              <a:buChar char="•"/>
              <a:defRPr/>
            </a:lvl8pPr>
            <a:lvl9pPr indent="-374650" lvl="8" marL="4114800" algn="l">
              <a:lnSpc>
                <a:spcPct val="90000"/>
              </a:lnSpc>
              <a:spcBef>
                <a:spcPts val="700"/>
              </a:spcBef>
              <a:spcAft>
                <a:spcPts val="0"/>
              </a:spcAft>
              <a:buClr>
                <a:schemeClr val="dk1"/>
              </a:buClr>
              <a:buSzPts val="2300"/>
              <a:buChar char="•"/>
              <a:defRPr/>
            </a:lvl9pPr>
          </a:lstStyle>
          <a:p/>
        </p:txBody>
      </p:sp>
      <p:sp>
        <p:nvSpPr>
          <p:cNvPr id="46" name="Google Shape;46;p10"/>
          <p:cNvSpPr txBox="1"/>
          <p:nvPr>
            <p:ph idx="10" type="dt"/>
          </p:nvPr>
        </p:nvSpPr>
        <p:spPr>
          <a:xfrm>
            <a:off x="1005840" y="8475133"/>
            <a:ext cx="3291900" cy="486900"/>
          </a:xfrm>
          <a:prstGeom prst="rect">
            <a:avLst/>
          </a:prstGeom>
          <a:noFill/>
          <a:ln>
            <a:noFill/>
          </a:ln>
        </p:spPr>
        <p:txBody>
          <a:bodyPr anchorCtr="0" anchor="ctr" bIns="56875" lIns="113775" spcFirstLastPara="1" rIns="113775" wrap="square" tIns="56875">
            <a:noAutofit/>
          </a:bodyPr>
          <a:lstStyle>
            <a:lvl1pPr lvl="0" algn="l">
              <a:lnSpc>
                <a:spcPct val="100000"/>
              </a:lnSpc>
              <a:spcBef>
                <a:spcPts val="0"/>
              </a:spcBef>
              <a:spcAft>
                <a:spcPts val="0"/>
              </a:spcAft>
              <a:buSzPts val="18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p:txBody>
      </p:sp>
      <p:sp>
        <p:nvSpPr>
          <p:cNvPr id="47" name="Google Shape;47;p10"/>
          <p:cNvSpPr txBox="1"/>
          <p:nvPr>
            <p:ph idx="11" type="ftr"/>
          </p:nvPr>
        </p:nvSpPr>
        <p:spPr>
          <a:xfrm>
            <a:off x="4846320" y="8475133"/>
            <a:ext cx="4937700" cy="486900"/>
          </a:xfrm>
          <a:prstGeom prst="rect">
            <a:avLst/>
          </a:prstGeom>
          <a:noFill/>
          <a:ln>
            <a:noFill/>
          </a:ln>
        </p:spPr>
        <p:txBody>
          <a:bodyPr anchorCtr="0" anchor="ctr" bIns="56875" lIns="113775" spcFirstLastPara="1" rIns="113775" wrap="square" tIns="56875">
            <a:noAutofit/>
          </a:bodyPr>
          <a:lstStyle>
            <a:lvl1pPr lvl="0" algn="ctr">
              <a:lnSpc>
                <a:spcPct val="100000"/>
              </a:lnSpc>
              <a:spcBef>
                <a:spcPts val="0"/>
              </a:spcBef>
              <a:spcAft>
                <a:spcPts val="0"/>
              </a:spcAft>
              <a:buSzPts val="18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p:txBody>
      </p:sp>
      <p:sp>
        <p:nvSpPr>
          <p:cNvPr id="48" name="Google Shape;48;p10"/>
          <p:cNvSpPr txBox="1"/>
          <p:nvPr>
            <p:ph idx="12" type="sldNum"/>
          </p:nvPr>
        </p:nvSpPr>
        <p:spPr>
          <a:xfrm>
            <a:off x="10332720" y="8475133"/>
            <a:ext cx="3291900" cy="486900"/>
          </a:xfrm>
          <a:prstGeom prst="rect">
            <a:avLst/>
          </a:prstGeom>
          <a:noFill/>
          <a:ln>
            <a:noFill/>
          </a:ln>
        </p:spPr>
        <p:txBody>
          <a:bodyPr anchorCtr="0" anchor="ctr" bIns="56875" lIns="113775" spcFirstLastPara="1" rIns="113775" wrap="square" tIns="56875">
            <a:noAutofit/>
          </a:bodyPr>
          <a:lstStyle>
            <a:lvl1pPr indent="0" lvl="0" marL="0" marR="0" algn="r">
              <a:lnSpc>
                <a:spcPct val="100000"/>
              </a:lnSpc>
              <a:spcBef>
                <a:spcPts val="0"/>
              </a:spcBef>
              <a:spcAft>
                <a:spcPts val="0"/>
              </a:spcAft>
              <a:buClr>
                <a:srgbClr val="000000"/>
              </a:buClr>
              <a:buSzPts val="1500"/>
              <a:buFont typeface="Arial"/>
              <a:buNone/>
              <a:defRPr b="0" i="0" sz="15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500"/>
              <a:buFont typeface="Arial"/>
              <a:buNone/>
              <a:defRPr b="0" i="0" sz="15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500"/>
              <a:buFont typeface="Arial"/>
              <a:buNone/>
              <a:defRPr b="0" i="0" sz="15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500"/>
              <a:buFont typeface="Arial"/>
              <a:buNone/>
              <a:defRPr b="0" i="0" sz="15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500"/>
              <a:buFont typeface="Arial"/>
              <a:buNone/>
              <a:defRPr b="0" i="0" sz="15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500"/>
              <a:buFont typeface="Arial"/>
              <a:buNone/>
              <a:defRPr b="0" i="0" sz="15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500"/>
              <a:buFont typeface="Arial"/>
              <a:buNone/>
              <a:defRPr b="0" i="0" sz="15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500"/>
              <a:buFont typeface="Arial"/>
              <a:buNone/>
              <a:defRPr b="0" i="0" sz="15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500"/>
              <a:buFont typeface="Arial"/>
              <a:buNone/>
              <a:defRPr b="0" i="0" sz="15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49" name="Shape 49"/>
        <p:cNvGrpSpPr/>
        <p:nvPr/>
      </p:nvGrpSpPr>
      <p:grpSpPr>
        <a:xfrm>
          <a:off x="0" y="0"/>
          <a:ext cx="0" cy="0"/>
          <a:chOff x="0" y="0"/>
          <a:chExt cx="0" cy="0"/>
        </a:xfrm>
      </p:grpSpPr>
      <p:sp>
        <p:nvSpPr>
          <p:cNvPr id="50" name="Google Shape;50;p11"/>
          <p:cNvSpPr txBox="1"/>
          <p:nvPr>
            <p:ph type="title"/>
          </p:nvPr>
        </p:nvSpPr>
        <p:spPr>
          <a:xfrm>
            <a:off x="1005840" y="486833"/>
            <a:ext cx="12618600" cy="1767600"/>
          </a:xfrm>
          <a:prstGeom prst="rect">
            <a:avLst/>
          </a:prstGeom>
          <a:noFill/>
          <a:ln>
            <a:noFill/>
          </a:ln>
        </p:spPr>
        <p:txBody>
          <a:bodyPr anchorCtr="0" anchor="ctr" bIns="56875" lIns="113775" spcFirstLastPara="1" rIns="113775" wrap="square" tIns="56875">
            <a:normAutofit/>
          </a:bodyPr>
          <a:lstStyle>
            <a:lvl1pPr lvl="0" algn="l">
              <a:lnSpc>
                <a:spcPct val="90000"/>
              </a:lnSpc>
              <a:spcBef>
                <a:spcPts val="0"/>
              </a:spcBef>
              <a:spcAft>
                <a:spcPts val="0"/>
              </a:spcAft>
              <a:buClr>
                <a:schemeClr val="dk1"/>
              </a:buClr>
              <a:buSzPts val="23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p:txBody>
      </p:sp>
      <p:sp>
        <p:nvSpPr>
          <p:cNvPr id="51" name="Google Shape;51;p11"/>
          <p:cNvSpPr txBox="1"/>
          <p:nvPr>
            <p:ph idx="10" type="dt"/>
          </p:nvPr>
        </p:nvSpPr>
        <p:spPr>
          <a:xfrm>
            <a:off x="1005840" y="8475133"/>
            <a:ext cx="3291900" cy="486900"/>
          </a:xfrm>
          <a:prstGeom prst="rect">
            <a:avLst/>
          </a:prstGeom>
          <a:noFill/>
          <a:ln>
            <a:noFill/>
          </a:ln>
        </p:spPr>
        <p:txBody>
          <a:bodyPr anchorCtr="0" anchor="ctr" bIns="56875" lIns="113775" spcFirstLastPara="1" rIns="113775" wrap="square" tIns="56875">
            <a:noAutofit/>
          </a:bodyPr>
          <a:lstStyle>
            <a:lvl1pPr lvl="0" algn="l">
              <a:lnSpc>
                <a:spcPct val="100000"/>
              </a:lnSpc>
              <a:spcBef>
                <a:spcPts val="0"/>
              </a:spcBef>
              <a:spcAft>
                <a:spcPts val="0"/>
              </a:spcAft>
              <a:buSzPts val="18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p:txBody>
      </p:sp>
      <p:sp>
        <p:nvSpPr>
          <p:cNvPr id="52" name="Google Shape;52;p11"/>
          <p:cNvSpPr txBox="1"/>
          <p:nvPr>
            <p:ph idx="11" type="ftr"/>
          </p:nvPr>
        </p:nvSpPr>
        <p:spPr>
          <a:xfrm>
            <a:off x="4846320" y="8475133"/>
            <a:ext cx="4937700" cy="486900"/>
          </a:xfrm>
          <a:prstGeom prst="rect">
            <a:avLst/>
          </a:prstGeom>
          <a:noFill/>
          <a:ln>
            <a:noFill/>
          </a:ln>
        </p:spPr>
        <p:txBody>
          <a:bodyPr anchorCtr="0" anchor="ctr" bIns="56875" lIns="113775" spcFirstLastPara="1" rIns="113775" wrap="square" tIns="56875">
            <a:noAutofit/>
          </a:bodyPr>
          <a:lstStyle>
            <a:lvl1pPr lvl="0" algn="ctr">
              <a:lnSpc>
                <a:spcPct val="100000"/>
              </a:lnSpc>
              <a:spcBef>
                <a:spcPts val="0"/>
              </a:spcBef>
              <a:spcAft>
                <a:spcPts val="0"/>
              </a:spcAft>
              <a:buSzPts val="18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p:txBody>
      </p:sp>
      <p:sp>
        <p:nvSpPr>
          <p:cNvPr id="53" name="Google Shape;53;p11"/>
          <p:cNvSpPr txBox="1"/>
          <p:nvPr>
            <p:ph idx="12" type="sldNum"/>
          </p:nvPr>
        </p:nvSpPr>
        <p:spPr>
          <a:xfrm>
            <a:off x="10332720" y="8475133"/>
            <a:ext cx="3291900" cy="486900"/>
          </a:xfrm>
          <a:prstGeom prst="rect">
            <a:avLst/>
          </a:prstGeom>
          <a:noFill/>
          <a:ln>
            <a:noFill/>
          </a:ln>
        </p:spPr>
        <p:txBody>
          <a:bodyPr anchorCtr="0" anchor="ctr" bIns="56875" lIns="113775" spcFirstLastPara="1" rIns="113775" wrap="square" tIns="56875">
            <a:noAutofit/>
          </a:bodyPr>
          <a:lstStyle>
            <a:lvl1pPr indent="0" lvl="0" marL="0" marR="0" algn="r">
              <a:lnSpc>
                <a:spcPct val="100000"/>
              </a:lnSpc>
              <a:spcBef>
                <a:spcPts val="0"/>
              </a:spcBef>
              <a:spcAft>
                <a:spcPts val="0"/>
              </a:spcAft>
              <a:buClr>
                <a:srgbClr val="000000"/>
              </a:buClr>
              <a:buSzPts val="1500"/>
              <a:buFont typeface="Arial"/>
              <a:buNone/>
              <a:defRPr b="0" i="0" sz="15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500"/>
              <a:buFont typeface="Arial"/>
              <a:buNone/>
              <a:defRPr b="0" i="0" sz="15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500"/>
              <a:buFont typeface="Arial"/>
              <a:buNone/>
              <a:defRPr b="0" i="0" sz="15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500"/>
              <a:buFont typeface="Arial"/>
              <a:buNone/>
              <a:defRPr b="0" i="0" sz="15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500"/>
              <a:buFont typeface="Arial"/>
              <a:buNone/>
              <a:defRPr b="0" i="0" sz="15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500"/>
              <a:buFont typeface="Arial"/>
              <a:buNone/>
              <a:defRPr b="0" i="0" sz="15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500"/>
              <a:buFont typeface="Arial"/>
              <a:buNone/>
              <a:defRPr b="0" i="0" sz="15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500"/>
              <a:buFont typeface="Arial"/>
              <a:buNone/>
              <a:defRPr b="0" i="0" sz="15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500"/>
              <a:buFont typeface="Arial"/>
              <a:buNone/>
              <a:defRPr b="0" i="0" sz="15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4" name="Shape 54"/>
        <p:cNvGrpSpPr/>
        <p:nvPr/>
      </p:nvGrpSpPr>
      <p:grpSpPr>
        <a:xfrm>
          <a:off x="0" y="0"/>
          <a:ext cx="0" cy="0"/>
          <a:chOff x="0" y="0"/>
          <a:chExt cx="0" cy="0"/>
        </a:xfrm>
      </p:grpSpPr>
      <p:sp>
        <p:nvSpPr>
          <p:cNvPr id="55" name="Google Shape;55;p12"/>
          <p:cNvSpPr txBox="1"/>
          <p:nvPr>
            <p:ph idx="10" type="dt"/>
          </p:nvPr>
        </p:nvSpPr>
        <p:spPr>
          <a:xfrm>
            <a:off x="1005840" y="8475133"/>
            <a:ext cx="3291900" cy="486900"/>
          </a:xfrm>
          <a:prstGeom prst="rect">
            <a:avLst/>
          </a:prstGeom>
          <a:noFill/>
          <a:ln>
            <a:noFill/>
          </a:ln>
        </p:spPr>
        <p:txBody>
          <a:bodyPr anchorCtr="0" anchor="ctr" bIns="56875" lIns="113775" spcFirstLastPara="1" rIns="113775" wrap="square" tIns="56875">
            <a:noAutofit/>
          </a:bodyPr>
          <a:lstStyle>
            <a:lvl1pPr lvl="0" algn="l">
              <a:lnSpc>
                <a:spcPct val="100000"/>
              </a:lnSpc>
              <a:spcBef>
                <a:spcPts val="0"/>
              </a:spcBef>
              <a:spcAft>
                <a:spcPts val="0"/>
              </a:spcAft>
              <a:buSzPts val="18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p:txBody>
      </p:sp>
      <p:sp>
        <p:nvSpPr>
          <p:cNvPr id="56" name="Google Shape;56;p12"/>
          <p:cNvSpPr txBox="1"/>
          <p:nvPr>
            <p:ph idx="11" type="ftr"/>
          </p:nvPr>
        </p:nvSpPr>
        <p:spPr>
          <a:xfrm>
            <a:off x="4846320" y="8475133"/>
            <a:ext cx="4937700" cy="486900"/>
          </a:xfrm>
          <a:prstGeom prst="rect">
            <a:avLst/>
          </a:prstGeom>
          <a:noFill/>
          <a:ln>
            <a:noFill/>
          </a:ln>
        </p:spPr>
        <p:txBody>
          <a:bodyPr anchorCtr="0" anchor="ctr" bIns="56875" lIns="113775" spcFirstLastPara="1" rIns="113775" wrap="square" tIns="56875">
            <a:noAutofit/>
          </a:bodyPr>
          <a:lstStyle>
            <a:lvl1pPr lvl="0" algn="ctr">
              <a:lnSpc>
                <a:spcPct val="100000"/>
              </a:lnSpc>
              <a:spcBef>
                <a:spcPts val="0"/>
              </a:spcBef>
              <a:spcAft>
                <a:spcPts val="0"/>
              </a:spcAft>
              <a:buSzPts val="18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p:txBody>
      </p:sp>
      <p:sp>
        <p:nvSpPr>
          <p:cNvPr id="57" name="Google Shape;57;p12"/>
          <p:cNvSpPr txBox="1"/>
          <p:nvPr>
            <p:ph idx="12" type="sldNum"/>
          </p:nvPr>
        </p:nvSpPr>
        <p:spPr>
          <a:xfrm>
            <a:off x="10332720" y="8475133"/>
            <a:ext cx="3291900" cy="486900"/>
          </a:xfrm>
          <a:prstGeom prst="rect">
            <a:avLst/>
          </a:prstGeom>
          <a:noFill/>
          <a:ln>
            <a:noFill/>
          </a:ln>
        </p:spPr>
        <p:txBody>
          <a:bodyPr anchorCtr="0" anchor="ctr" bIns="56875" lIns="113775" spcFirstLastPara="1" rIns="113775" wrap="square" tIns="56875">
            <a:noAutofit/>
          </a:bodyPr>
          <a:lstStyle>
            <a:lvl1pPr indent="0" lvl="0" marL="0" marR="0" algn="r">
              <a:lnSpc>
                <a:spcPct val="100000"/>
              </a:lnSpc>
              <a:spcBef>
                <a:spcPts val="0"/>
              </a:spcBef>
              <a:spcAft>
                <a:spcPts val="0"/>
              </a:spcAft>
              <a:buClr>
                <a:srgbClr val="000000"/>
              </a:buClr>
              <a:buSzPts val="1500"/>
              <a:buFont typeface="Arial"/>
              <a:buNone/>
              <a:defRPr b="0" i="0" sz="15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500"/>
              <a:buFont typeface="Arial"/>
              <a:buNone/>
              <a:defRPr b="0" i="0" sz="15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500"/>
              <a:buFont typeface="Arial"/>
              <a:buNone/>
              <a:defRPr b="0" i="0" sz="15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500"/>
              <a:buFont typeface="Arial"/>
              <a:buNone/>
              <a:defRPr b="0" i="0" sz="15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500"/>
              <a:buFont typeface="Arial"/>
              <a:buNone/>
              <a:defRPr b="0" i="0" sz="15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500"/>
              <a:buFont typeface="Arial"/>
              <a:buNone/>
              <a:defRPr b="0" i="0" sz="15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500"/>
              <a:buFont typeface="Arial"/>
              <a:buNone/>
              <a:defRPr b="0" i="0" sz="15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500"/>
              <a:buFont typeface="Arial"/>
              <a:buNone/>
              <a:defRPr b="0" i="0" sz="15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500"/>
              <a:buFont typeface="Arial"/>
              <a:buNone/>
              <a:defRPr b="0" i="0" sz="15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58" name="Shape 58"/>
        <p:cNvGrpSpPr/>
        <p:nvPr/>
      </p:nvGrpSpPr>
      <p:grpSpPr>
        <a:xfrm>
          <a:off x="0" y="0"/>
          <a:ext cx="0" cy="0"/>
          <a:chOff x="0" y="0"/>
          <a:chExt cx="0" cy="0"/>
        </a:xfrm>
      </p:grpSpPr>
      <p:sp>
        <p:nvSpPr>
          <p:cNvPr id="59" name="Google Shape;59;p13"/>
          <p:cNvSpPr txBox="1"/>
          <p:nvPr>
            <p:ph type="title"/>
          </p:nvPr>
        </p:nvSpPr>
        <p:spPr>
          <a:xfrm>
            <a:off x="1007746" y="609600"/>
            <a:ext cx="4719000" cy="2133300"/>
          </a:xfrm>
          <a:prstGeom prst="rect">
            <a:avLst/>
          </a:prstGeom>
          <a:noFill/>
          <a:ln>
            <a:noFill/>
          </a:ln>
        </p:spPr>
        <p:txBody>
          <a:bodyPr anchorCtr="0" anchor="b" bIns="56875" lIns="113775" spcFirstLastPara="1" rIns="113775" wrap="square" tIns="56875">
            <a:normAutofit/>
          </a:bodyPr>
          <a:lstStyle>
            <a:lvl1pPr lvl="0" algn="l">
              <a:lnSpc>
                <a:spcPct val="90000"/>
              </a:lnSpc>
              <a:spcBef>
                <a:spcPts val="0"/>
              </a:spcBef>
              <a:spcAft>
                <a:spcPts val="0"/>
              </a:spcAft>
              <a:buClr>
                <a:schemeClr val="dk1"/>
              </a:buClr>
              <a:buSzPts val="4000"/>
              <a:buFont typeface="Palatino"/>
              <a:buNone/>
              <a:defRPr sz="4000"/>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p:txBody>
      </p:sp>
      <p:sp>
        <p:nvSpPr>
          <p:cNvPr id="60" name="Google Shape;60;p13"/>
          <p:cNvSpPr txBox="1"/>
          <p:nvPr>
            <p:ph idx="1" type="body"/>
          </p:nvPr>
        </p:nvSpPr>
        <p:spPr>
          <a:xfrm>
            <a:off x="6219825" y="1316567"/>
            <a:ext cx="7406400" cy="6498000"/>
          </a:xfrm>
          <a:prstGeom prst="rect">
            <a:avLst/>
          </a:prstGeom>
          <a:noFill/>
          <a:ln>
            <a:noFill/>
          </a:ln>
        </p:spPr>
        <p:txBody>
          <a:bodyPr anchorCtr="0" anchor="t" bIns="56875" lIns="113775" spcFirstLastPara="1" rIns="113775" wrap="square" tIns="56875">
            <a:normAutofit/>
          </a:bodyPr>
          <a:lstStyle>
            <a:lvl1pPr indent="-482600" lvl="0" marL="457200" algn="l">
              <a:lnSpc>
                <a:spcPct val="90000"/>
              </a:lnSpc>
              <a:spcBef>
                <a:spcPts val="1300"/>
              </a:spcBef>
              <a:spcAft>
                <a:spcPts val="0"/>
              </a:spcAft>
              <a:buClr>
                <a:schemeClr val="dk1"/>
              </a:buClr>
              <a:buSzPts val="4000"/>
              <a:buChar char="•"/>
              <a:defRPr sz="4000"/>
            </a:lvl1pPr>
            <a:lvl2pPr indent="-450850" lvl="1" marL="914400" algn="l">
              <a:lnSpc>
                <a:spcPct val="90000"/>
              </a:lnSpc>
              <a:spcBef>
                <a:spcPts val="700"/>
              </a:spcBef>
              <a:spcAft>
                <a:spcPts val="0"/>
              </a:spcAft>
              <a:buClr>
                <a:schemeClr val="dk1"/>
              </a:buClr>
              <a:buSzPts val="3500"/>
              <a:buChar char="•"/>
              <a:defRPr sz="3500"/>
            </a:lvl2pPr>
            <a:lvl3pPr indent="-419100" lvl="2" marL="1371600" algn="l">
              <a:lnSpc>
                <a:spcPct val="90000"/>
              </a:lnSpc>
              <a:spcBef>
                <a:spcPts val="700"/>
              </a:spcBef>
              <a:spcAft>
                <a:spcPts val="0"/>
              </a:spcAft>
              <a:buClr>
                <a:schemeClr val="dk1"/>
              </a:buClr>
              <a:buSzPts val="3000"/>
              <a:buChar char="•"/>
              <a:defRPr sz="3000"/>
            </a:lvl3pPr>
            <a:lvl4pPr indent="-387350" lvl="3" marL="1828800" algn="l">
              <a:lnSpc>
                <a:spcPct val="90000"/>
              </a:lnSpc>
              <a:spcBef>
                <a:spcPts val="700"/>
              </a:spcBef>
              <a:spcAft>
                <a:spcPts val="0"/>
              </a:spcAft>
              <a:buClr>
                <a:schemeClr val="dk1"/>
              </a:buClr>
              <a:buSzPts val="2500"/>
              <a:buChar char="•"/>
              <a:defRPr sz="2500"/>
            </a:lvl4pPr>
            <a:lvl5pPr indent="-387350" lvl="4" marL="2286000" algn="l">
              <a:lnSpc>
                <a:spcPct val="90000"/>
              </a:lnSpc>
              <a:spcBef>
                <a:spcPts val="700"/>
              </a:spcBef>
              <a:spcAft>
                <a:spcPts val="0"/>
              </a:spcAft>
              <a:buClr>
                <a:schemeClr val="dk1"/>
              </a:buClr>
              <a:buSzPts val="2500"/>
              <a:buChar char="•"/>
              <a:defRPr sz="2500"/>
            </a:lvl5pPr>
            <a:lvl6pPr indent="-387350" lvl="5" marL="2743200" algn="l">
              <a:lnSpc>
                <a:spcPct val="90000"/>
              </a:lnSpc>
              <a:spcBef>
                <a:spcPts val="700"/>
              </a:spcBef>
              <a:spcAft>
                <a:spcPts val="0"/>
              </a:spcAft>
              <a:buClr>
                <a:schemeClr val="dk1"/>
              </a:buClr>
              <a:buSzPts val="2500"/>
              <a:buChar char="•"/>
              <a:defRPr sz="2500"/>
            </a:lvl6pPr>
            <a:lvl7pPr indent="-387350" lvl="6" marL="3200400" algn="l">
              <a:lnSpc>
                <a:spcPct val="90000"/>
              </a:lnSpc>
              <a:spcBef>
                <a:spcPts val="700"/>
              </a:spcBef>
              <a:spcAft>
                <a:spcPts val="0"/>
              </a:spcAft>
              <a:buClr>
                <a:schemeClr val="dk1"/>
              </a:buClr>
              <a:buSzPts val="2500"/>
              <a:buChar char="•"/>
              <a:defRPr sz="2500"/>
            </a:lvl7pPr>
            <a:lvl8pPr indent="-387350" lvl="7" marL="3657600" algn="l">
              <a:lnSpc>
                <a:spcPct val="90000"/>
              </a:lnSpc>
              <a:spcBef>
                <a:spcPts val="700"/>
              </a:spcBef>
              <a:spcAft>
                <a:spcPts val="0"/>
              </a:spcAft>
              <a:buClr>
                <a:schemeClr val="dk1"/>
              </a:buClr>
              <a:buSzPts val="2500"/>
              <a:buChar char="•"/>
              <a:defRPr sz="2500"/>
            </a:lvl8pPr>
            <a:lvl9pPr indent="-387350" lvl="8" marL="4114800" algn="l">
              <a:lnSpc>
                <a:spcPct val="90000"/>
              </a:lnSpc>
              <a:spcBef>
                <a:spcPts val="700"/>
              </a:spcBef>
              <a:spcAft>
                <a:spcPts val="0"/>
              </a:spcAft>
              <a:buClr>
                <a:schemeClr val="dk1"/>
              </a:buClr>
              <a:buSzPts val="2500"/>
              <a:buChar char="•"/>
              <a:defRPr sz="2500"/>
            </a:lvl9pPr>
          </a:lstStyle>
          <a:p/>
        </p:txBody>
      </p:sp>
      <p:sp>
        <p:nvSpPr>
          <p:cNvPr id="61" name="Google Shape;61;p13"/>
          <p:cNvSpPr txBox="1"/>
          <p:nvPr>
            <p:ph idx="2" type="body"/>
          </p:nvPr>
        </p:nvSpPr>
        <p:spPr>
          <a:xfrm>
            <a:off x="1007746" y="2743200"/>
            <a:ext cx="4719000" cy="5082000"/>
          </a:xfrm>
          <a:prstGeom prst="rect">
            <a:avLst/>
          </a:prstGeom>
          <a:noFill/>
          <a:ln>
            <a:noFill/>
          </a:ln>
        </p:spPr>
        <p:txBody>
          <a:bodyPr anchorCtr="0" anchor="t" bIns="56875" lIns="113775" spcFirstLastPara="1" rIns="113775" wrap="square" tIns="56875">
            <a:normAutofit/>
          </a:bodyPr>
          <a:lstStyle>
            <a:lvl1pPr indent="-228600" lvl="0" marL="457200" algn="l">
              <a:lnSpc>
                <a:spcPct val="90000"/>
              </a:lnSpc>
              <a:spcBef>
                <a:spcPts val="1300"/>
              </a:spcBef>
              <a:spcAft>
                <a:spcPts val="0"/>
              </a:spcAft>
              <a:buClr>
                <a:schemeClr val="dk1"/>
              </a:buClr>
              <a:buSzPts val="2000"/>
              <a:buNone/>
              <a:defRPr sz="2000"/>
            </a:lvl1pPr>
            <a:lvl2pPr indent="-228600" lvl="1" marL="914400" algn="l">
              <a:lnSpc>
                <a:spcPct val="90000"/>
              </a:lnSpc>
              <a:spcBef>
                <a:spcPts val="700"/>
              </a:spcBef>
              <a:spcAft>
                <a:spcPts val="0"/>
              </a:spcAft>
              <a:buClr>
                <a:schemeClr val="dk1"/>
              </a:buClr>
              <a:buSzPts val="1800"/>
              <a:buNone/>
              <a:defRPr sz="1800"/>
            </a:lvl2pPr>
            <a:lvl3pPr indent="-228600" lvl="2" marL="1371600" algn="l">
              <a:lnSpc>
                <a:spcPct val="90000"/>
              </a:lnSpc>
              <a:spcBef>
                <a:spcPts val="700"/>
              </a:spcBef>
              <a:spcAft>
                <a:spcPts val="0"/>
              </a:spcAft>
              <a:buClr>
                <a:schemeClr val="dk1"/>
              </a:buClr>
              <a:buSzPts val="1500"/>
              <a:buNone/>
              <a:defRPr sz="1500"/>
            </a:lvl3pPr>
            <a:lvl4pPr indent="-228600" lvl="3" marL="1828800" algn="l">
              <a:lnSpc>
                <a:spcPct val="90000"/>
              </a:lnSpc>
              <a:spcBef>
                <a:spcPts val="700"/>
              </a:spcBef>
              <a:spcAft>
                <a:spcPts val="0"/>
              </a:spcAft>
              <a:buClr>
                <a:schemeClr val="dk1"/>
              </a:buClr>
              <a:buSzPts val="1300"/>
              <a:buNone/>
              <a:defRPr sz="1300"/>
            </a:lvl4pPr>
            <a:lvl5pPr indent="-228600" lvl="4" marL="2286000" algn="l">
              <a:lnSpc>
                <a:spcPct val="90000"/>
              </a:lnSpc>
              <a:spcBef>
                <a:spcPts val="700"/>
              </a:spcBef>
              <a:spcAft>
                <a:spcPts val="0"/>
              </a:spcAft>
              <a:buClr>
                <a:schemeClr val="dk1"/>
              </a:buClr>
              <a:buSzPts val="1300"/>
              <a:buNone/>
              <a:defRPr sz="1300"/>
            </a:lvl5pPr>
            <a:lvl6pPr indent="-228600" lvl="5" marL="2743200" algn="l">
              <a:lnSpc>
                <a:spcPct val="90000"/>
              </a:lnSpc>
              <a:spcBef>
                <a:spcPts val="700"/>
              </a:spcBef>
              <a:spcAft>
                <a:spcPts val="0"/>
              </a:spcAft>
              <a:buClr>
                <a:schemeClr val="dk1"/>
              </a:buClr>
              <a:buSzPts val="1300"/>
              <a:buNone/>
              <a:defRPr sz="1300"/>
            </a:lvl6pPr>
            <a:lvl7pPr indent="-228600" lvl="6" marL="3200400" algn="l">
              <a:lnSpc>
                <a:spcPct val="90000"/>
              </a:lnSpc>
              <a:spcBef>
                <a:spcPts val="700"/>
              </a:spcBef>
              <a:spcAft>
                <a:spcPts val="0"/>
              </a:spcAft>
              <a:buClr>
                <a:schemeClr val="dk1"/>
              </a:buClr>
              <a:buSzPts val="1300"/>
              <a:buNone/>
              <a:defRPr sz="1300"/>
            </a:lvl7pPr>
            <a:lvl8pPr indent="-228600" lvl="7" marL="3657600" algn="l">
              <a:lnSpc>
                <a:spcPct val="90000"/>
              </a:lnSpc>
              <a:spcBef>
                <a:spcPts val="700"/>
              </a:spcBef>
              <a:spcAft>
                <a:spcPts val="0"/>
              </a:spcAft>
              <a:buClr>
                <a:schemeClr val="dk1"/>
              </a:buClr>
              <a:buSzPts val="1300"/>
              <a:buNone/>
              <a:defRPr sz="1300"/>
            </a:lvl8pPr>
            <a:lvl9pPr indent="-228600" lvl="8" marL="4114800" algn="l">
              <a:lnSpc>
                <a:spcPct val="90000"/>
              </a:lnSpc>
              <a:spcBef>
                <a:spcPts val="700"/>
              </a:spcBef>
              <a:spcAft>
                <a:spcPts val="0"/>
              </a:spcAft>
              <a:buClr>
                <a:schemeClr val="dk1"/>
              </a:buClr>
              <a:buSzPts val="1300"/>
              <a:buNone/>
              <a:defRPr sz="1300"/>
            </a:lvl9pPr>
          </a:lstStyle>
          <a:p/>
        </p:txBody>
      </p:sp>
      <p:sp>
        <p:nvSpPr>
          <p:cNvPr id="62" name="Google Shape;62;p13"/>
          <p:cNvSpPr txBox="1"/>
          <p:nvPr>
            <p:ph idx="10" type="dt"/>
          </p:nvPr>
        </p:nvSpPr>
        <p:spPr>
          <a:xfrm>
            <a:off x="1005840" y="8475133"/>
            <a:ext cx="3291900" cy="486900"/>
          </a:xfrm>
          <a:prstGeom prst="rect">
            <a:avLst/>
          </a:prstGeom>
          <a:noFill/>
          <a:ln>
            <a:noFill/>
          </a:ln>
        </p:spPr>
        <p:txBody>
          <a:bodyPr anchorCtr="0" anchor="ctr" bIns="56875" lIns="113775" spcFirstLastPara="1" rIns="113775" wrap="square" tIns="56875">
            <a:noAutofit/>
          </a:bodyPr>
          <a:lstStyle>
            <a:lvl1pPr lvl="0" algn="l">
              <a:lnSpc>
                <a:spcPct val="100000"/>
              </a:lnSpc>
              <a:spcBef>
                <a:spcPts val="0"/>
              </a:spcBef>
              <a:spcAft>
                <a:spcPts val="0"/>
              </a:spcAft>
              <a:buSzPts val="18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p:txBody>
      </p:sp>
      <p:sp>
        <p:nvSpPr>
          <p:cNvPr id="63" name="Google Shape;63;p13"/>
          <p:cNvSpPr txBox="1"/>
          <p:nvPr>
            <p:ph idx="11" type="ftr"/>
          </p:nvPr>
        </p:nvSpPr>
        <p:spPr>
          <a:xfrm>
            <a:off x="4846320" y="8475133"/>
            <a:ext cx="4937700" cy="486900"/>
          </a:xfrm>
          <a:prstGeom prst="rect">
            <a:avLst/>
          </a:prstGeom>
          <a:noFill/>
          <a:ln>
            <a:noFill/>
          </a:ln>
        </p:spPr>
        <p:txBody>
          <a:bodyPr anchorCtr="0" anchor="ctr" bIns="56875" lIns="113775" spcFirstLastPara="1" rIns="113775" wrap="square" tIns="56875">
            <a:noAutofit/>
          </a:bodyPr>
          <a:lstStyle>
            <a:lvl1pPr lvl="0" algn="ctr">
              <a:lnSpc>
                <a:spcPct val="100000"/>
              </a:lnSpc>
              <a:spcBef>
                <a:spcPts val="0"/>
              </a:spcBef>
              <a:spcAft>
                <a:spcPts val="0"/>
              </a:spcAft>
              <a:buSzPts val="18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p:txBody>
      </p:sp>
      <p:sp>
        <p:nvSpPr>
          <p:cNvPr id="64" name="Google Shape;64;p13"/>
          <p:cNvSpPr txBox="1"/>
          <p:nvPr>
            <p:ph idx="12" type="sldNum"/>
          </p:nvPr>
        </p:nvSpPr>
        <p:spPr>
          <a:xfrm>
            <a:off x="10332720" y="8475133"/>
            <a:ext cx="3291900" cy="486900"/>
          </a:xfrm>
          <a:prstGeom prst="rect">
            <a:avLst/>
          </a:prstGeom>
          <a:noFill/>
          <a:ln>
            <a:noFill/>
          </a:ln>
        </p:spPr>
        <p:txBody>
          <a:bodyPr anchorCtr="0" anchor="ctr" bIns="56875" lIns="113775" spcFirstLastPara="1" rIns="113775" wrap="square" tIns="56875">
            <a:noAutofit/>
          </a:bodyPr>
          <a:lstStyle>
            <a:lvl1pPr indent="0" lvl="0" marL="0" marR="0" algn="r">
              <a:lnSpc>
                <a:spcPct val="100000"/>
              </a:lnSpc>
              <a:spcBef>
                <a:spcPts val="0"/>
              </a:spcBef>
              <a:spcAft>
                <a:spcPts val="0"/>
              </a:spcAft>
              <a:buClr>
                <a:srgbClr val="000000"/>
              </a:buClr>
              <a:buSzPts val="1500"/>
              <a:buFont typeface="Arial"/>
              <a:buNone/>
              <a:defRPr b="0" i="0" sz="15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500"/>
              <a:buFont typeface="Arial"/>
              <a:buNone/>
              <a:defRPr b="0" i="0" sz="15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500"/>
              <a:buFont typeface="Arial"/>
              <a:buNone/>
              <a:defRPr b="0" i="0" sz="15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500"/>
              <a:buFont typeface="Arial"/>
              <a:buNone/>
              <a:defRPr b="0" i="0" sz="15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500"/>
              <a:buFont typeface="Arial"/>
              <a:buNone/>
              <a:defRPr b="0" i="0" sz="15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500"/>
              <a:buFont typeface="Arial"/>
              <a:buNone/>
              <a:defRPr b="0" i="0" sz="15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500"/>
              <a:buFont typeface="Arial"/>
              <a:buNone/>
              <a:defRPr b="0" i="0" sz="15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500"/>
              <a:buFont typeface="Arial"/>
              <a:buNone/>
              <a:defRPr b="0" i="0" sz="15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500"/>
              <a:buFont typeface="Arial"/>
              <a:buNone/>
              <a:defRPr b="0" i="0" sz="15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65" name="Shape 65"/>
        <p:cNvGrpSpPr/>
        <p:nvPr/>
      </p:nvGrpSpPr>
      <p:grpSpPr>
        <a:xfrm>
          <a:off x="0" y="0"/>
          <a:ext cx="0" cy="0"/>
          <a:chOff x="0" y="0"/>
          <a:chExt cx="0" cy="0"/>
        </a:xfrm>
      </p:grpSpPr>
      <p:sp>
        <p:nvSpPr>
          <p:cNvPr id="66" name="Google Shape;66;p14"/>
          <p:cNvSpPr txBox="1"/>
          <p:nvPr>
            <p:ph type="title"/>
          </p:nvPr>
        </p:nvSpPr>
        <p:spPr>
          <a:xfrm>
            <a:off x="1007746" y="609600"/>
            <a:ext cx="4719000" cy="2133300"/>
          </a:xfrm>
          <a:prstGeom prst="rect">
            <a:avLst/>
          </a:prstGeom>
          <a:noFill/>
          <a:ln>
            <a:noFill/>
          </a:ln>
        </p:spPr>
        <p:txBody>
          <a:bodyPr anchorCtr="0" anchor="b" bIns="56875" lIns="113775" spcFirstLastPara="1" rIns="113775" wrap="square" tIns="56875">
            <a:normAutofit/>
          </a:bodyPr>
          <a:lstStyle>
            <a:lvl1pPr lvl="0" algn="l">
              <a:lnSpc>
                <a:spcPct val="90000"/>
              </a:lnSpc>
              <a:spcBef>
                <a:spcPts val="0"/>
              </a:spcBef>
              <a:spcAft>
                <a:spcPts val="0"/>
              </a:spcAft>
              <a:buClr>
                <a:schemeClr val="dk1"/>
              </a:buClr>
              <a:buSzPts val="4000"/>
              <a:buFont typeface="Palatino"/>
              <a:buNone/>
              <a:defRPr sz="4000"/>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p:txBody>
      </p:sp>
      <p:sp>
        <p:nvSpPr>
          <p:cNvPr id="67" name="Google Shape;67;p14"/>
          <p:cNvSpPr/>
          <p:nvPr>
            <p:ph idx="2" type="pic"/>
          </p:nvPr>
        </p:nvSpPr>
        <p:spPr>
          <a:xfrm>
            <a:off x="6219825" y="1316567"/>
            <a:ext cx="7406400" cy="6498000"/>
          </a:xfrm>
          <a:prstGeom prst="rect">
            <a:avLst/>
          </a:prstGeom>
          <a:noFill/>
          <a:ln>
            <a:noFill/>
          </a:ln>
        </p:spPr>
        <p:txBody>
          <a:bodyPr anchorCtr="0" anchor="t" bIns="56875" lIns="113775" spcFirstLastPara="1" rIns="113775" wrap="square" tIns="56875">
            <a:normAutofit/>
          </a:bodyPr>
          <a:lstStyle>
            <a:lvl1pPr lvl="0" marR="0" rtl="0" algn="l">
              <a:lnSpc>
                <a:spcPct val="90000"/>
              </a:lnSpc>
              <a:spcBef>
                <a:spcPts val="1300"/>
              </a:spcBef>
              <a:spcAft>
                <a:spcPts val="0"/>
              </a:spcAft>
              <a:buClr>
                <a:schemeClr val="dk1"/>
              </a:buClr>
              <a:buSzPts val="4000"/>
              <a:buFont typeface="Arial"/>
              <a:buNone/>
              <a:defRPr b="0" i="0" sz="4000" u="none" cap="none" strike="noStrike">
                <a:solidFill>
                  <a:schemeClr val="dk1"/>
                </a:solidFill>
                <a:latin typeface="Palatino"/>
                <a:ea typeface="Palatino"/>
                <a:cs typeface="Palatino"/>
                <a:sym typeface="Palatino"/>
              </a:defRPr>
            </a:lvl1pPr>
            <a:lvl2pPr lvl="1" marR="0" rtl="0" algn="l">
              <a:lnSpc>
                <a:spcPct val="90000"/>
              </a:lnSpc>
              <a:spcBef>
                <a:spcPts val="700"/>
              </a:spcBef>
              <a:spcAft>
                <a:spcPts val="0"/>
              </a:spcAft>
              <a:buClr>
                <a:schemeClr val="dk1"/>
              </a:buClr>
              <a:buSzPts val="3500"/>
              <a:buFont typeface="Arial"/>
              <a:buNone/>
              <a:defRPr b="0" i="0" sz="3500" u="none" cap="none" strike="noStrike">
                <a:solidFill>
                  <a:schemeClr val="dk1"/>
                </a:solidFill>
                <a:latin typeface="Palatino"/>
                <a:ea typeface="Palatino"/>
                <a:cs typeface="Palatino"/>
                <a:sym typeface="Palatino"/>
              </a:defRPr>
            </a:lvl2pPr>
            <a:lvl3pPr lvl="2" marR="0" rtl="0" algn="l">
              <a:lnSpc>
                <a:spcPct val="90000"/>
              </a:lnSpc>
              <a:spcBef>
                <a:spcPts val="700"/>
              </a:spcBef>
              <a:spcAft>
                <a:spcPts val="0"/>
              </a:spcAft>
              <a:buClr>
                <a:schemeClr val="dk1"/>
              </a:buClr>
              <a:buSzPts val="3000"/>
              <a:buFont typeface="Arial"/>
              <a:buNone/>
              <a:defRPr b="0" i="0" sz="3000" u="none" cap="none" strike="noStrike">
                <a:solidFill>
                  <a:schemeClr val="dk1"/>
                </a:solidFill>
                <a:latin typeface="Palatino"/>
                <a:ea typeface="Palatino"/>
                <a:cs typeface="Palatino"/>
                <a:sym typeface="Palatino"/>
              </a:defRPr>
            </a:lvl3pPr>
            <a:lvl4pPr lvl="3" marR="0" rtl="0" algn="l">
              <a:lnSpc>
                <a:spcPct val="90000"/>
              </a:lnSpc>
              <a:spcBef>
                <a:spcPts val="700"/>
              </a:spcBef>
              <a:spcAft>
                <a:spcPts val="0"/>
              </a:spcAft>
              <a:buClr>
                <a:schemeClr val="dk1"/>
              </a:buClr>
              <a:buSzPts val="2500"/>
              <a:buFont typeface="Arial"/>
              <a:buNone/>
              <a:defRPr b="0" i="0" sz="2500" u="none" cap="none" strike="noStrike">
                <a:solidFill>
                  <a:schemeClr val="dk1"/>
                </a:solidFill>
                <a:latin typeface="Palatino"/>
                <a:ea typeface="Palatino"/>
                <a:cs typeface="Palatino"/>
                <a:sym typeface="Palatino"/>
              </a:defRPr>
            </a:lvl4pPr>
            <a:lvl5pPr lvl="4" marR="0" rtl="0" algn="l">
              <a:lnSpc>
                <a:spcPct val="90000"/>
              </a:lnSpc>
              <a:spcBef>
                <a:spcPts val="700"/>
              </a:spcBef>
              <a:spcAft>
                <a:spcPts val="0"/>
              </a:spcAft>
              <a:buClr>
                <a:schemeClr val="dk1"/>
              </a:buClr>
              <a:buSzPts val="2500"/>
              <a:buFont typeface="Arial"/>
              <a:buNone/>
              <a:defRPr b="0" i="0" sz="2500" u="none" cap="none" strike="noStrike">
                <a:solidFill>
                  <a:schemeClr val="dk1"/>
                </a:solidFill>
                <a:latin typeface="Palatino"/>
                <a:ea typeface="Palatino"/>
                <a:cs typeface="Palatino"/>
                <a:sym typeface="Palatino"/>
              </a:defRPr>
            </a:lvl5pPr>
            <a:lvl6pPr lvl="5" marR="0" rtl="0" algn="l">
              <a:lnSpc>
                <a:spcPct val="90000"/>
              </a:lnSpc>
              <a:spcBef>
                <a:spcPts val="700"/>
              </a:spcBef>
              <a:spcAft>
                <a:spcPts val="0"/>
              </a:spcAft>
              <a:buClr>
                <a:schemeClr val="dk1"/>
              </a:buClr>
              <a:buSzPts val="2500"/>
              <a:buFont typeface="Arial"/>
              <a:buNone/>
              <a:defRPr b="0" i="0" sz="2500" u="none" cap="none" strike="noStrike">
                <a:solidFill>
                  <a:schemeClr val="dk1"/>
                </a:solidFill>
                <a:latin typeface="Calibri"/>
                <a:ea typeface="Calibri"/>
                <a:cs typeface="Calibri"/>
                <a:sym typeface="Calibri"/>
              </a:defRPr>
            </a:lvl6pPr>
            <a:lvl7pPr lvl="6" marR="0" rtl="0" algn="l">
              <a:lnSpc>
                <a:spcPct val="90000"/>
              </a:lnSpc>
              <a:spcBef>
                <a:spcPts val="700"/>
              </a:spcBef>
              <a:spcAft>
                <a:spcPts val="0"/>
              </a:spcAft>
              <a:buClr>
                <a:schemeClr val="dk1"/>
              </a:buClr>
              <a:buSzPts val="2500"/>
              <a:buFont typeface="Arial"/>
              <a:buNone/>
              <a:defRPr b="0" i="0" sz="2500" u="none" cap="none" strike="noStrike">
                <a:solidFill>
                  <a:schemeClr val="dk1"/>
                </a:solidFill>
                <a:latin typeface="Calibri"/>
                <a:ea typeface="Calibri"/>
                <a:cs typeface="Calibri"/>
                <a:sym typeface="Calibri"/>
              </a:defRPr>
            </a:lvl7pPr>
            <a:lvl8pPr lvl="7" marR="0" rtl="0" algn="l">
              <a:lnSpc>
                <a:spcPct val="90000"/>
              </a:lnSpc>
              <a:spcBef>
                <a:spcPts val="700"/>
              </a:spcBef>
              <a:spcAft>
                <a:spcPts val="0"/>
              </a:spcAft>
              <a:buClr>
                <a:schemeClr val="dk1"/>
              </a:buClr>
              <a:buSzPts val="2500"/>
              <a:buFont typeface="Arial"/>
              <a:buNone/>
              <a:defRPr b="0" i="0" sz="2500" u="none" cap="none" strike="noStrike">
                <a:solidFill>
                  <a:schemeClr val="dk1"/>
                </a:solidFill>
                <a:latin typeface="Calibri"/>
                <a:ea typeface="Calibri"/>
                <a:cs typeface="Calibri"/>
                <a:sym typeface="Calibri"/>
              </a:defRPr>
            </a:lvl8pPr>
            <a:lvl9pPr lvl="8" marR="0" rtl="0" algn="l">
              <a:lnSpc>
                <a:spcPct val="90000"/>
              </a:lnSpc>
              <a:spcBef>
                <a:spcPts val="700"/>
              </a:spcBef>
              <a:spcAft>
                <a:spcPts val="0"/>
              </a:spcAft>
              <a:buClr>
                <a:schemeClr val="dk1"/>
              </a:buClr>
              <a:buSzPts val="2500"/>
              <a:buFont typeface="Arial"/>
              <a:buNone/>
              <a:defRPr b="0" i="0" sz="2500" u="none" cap="none" strike="noStrike">
                <a:solidFill>
                  <a:schemeClr val="dk1"/>
                </a:solidFill>
                <a:latin typeface="Calibri"/>
                <a:ea typeface="Calibri"/>
                <a:cs typeface="Calibri"/>
                <a:sym typeface="Calibri"/>
              </a:defRPr>
            </a:lvl9pPr>
          </a:lstStyle>
          <a:p/>
        </p:txBody>
      </p:sp>
      <p:sp>
        <p:nvSpPr>
          <p:cNvPr id="68" name="Google Shape;68;p14"/>
          <p:cNvSpPr txBox="1"/>
          <p:nvPr>
            <p:ph idx="1" type="body"/>
          </p:nvPr>
        </p:nvSpPr>
        <p:spPr>
          <a:xfrm>
            <a:off x="1007746" y="2743200"/>
            <a:ext cx="4719000" cy="5082000"/>
          </a:xfrm>
          <a:prstGeom prst="rect">
            <a:avLst/>
          </a:prstGeom>
          <a:noFill/>
          <a:ln>
            <a:noFill/>
          </a:ln>
        </p:spPr>
        <p:txBody>
          <a:bodyPr anchorCtr="0" anchor="t" bIns="56875" lIns="113775" spcFirstLastPara="1" rIns="113775" wrap="square" tIns="56875">
            <a:normAutofit/>
          </a:bodyPr>
          <a:lstStyle>
            <a:lvl1pPr indent="-228600" lvl="0" marL="457200" algn="l">
              <a:lnSpc>
                <a:spcPct val="90000"/>
              </a:lnSpc>
              <a:spcBef>
                <a:spcPts val="1300"/>
              </a:spcBef>
              <a:spcAft>
                <a:spcPts val="0"/>
              </a:spcAft>
              <a:buClr>
                <a:schemeClr val="dk1"/>
              </a:buClr>
              <a:buSzPts val="2000"/>
              <a:buNone/>
              <a:defRPr sz="2000"/>
            </a:lvl1pPr>
            <a:lvl2pPr indent="-228600" lvl="1" marL="914400" algn="l">
              <a:lnSpc>
                <a:spcPct val="90000"/>
              </a:lnSpc>
              <a:spcBef>
                <a:spcPts val="700"/>
              </a:spcBef>
              <a:spcAft>
                <a:spcPts val="0"/>
              </a:spcAft>
              <a:buClr>
                <a:schemeClr val="dk1"/>
              </a:buClr>
              <a:buSzPts val="1800"/>
              <a:buNone/>
              <a:defRPr sz="1800"/>
            </a:lvl2pPr>
            <a:lvl3pPr indent="-228600" lvl="2" marL="1371600" algn="l">
              <a:lnSpc>
                <a:spcPct val="90000"/>
              </a:lnSpc>
              <a:spcBef>
                <a:spcPts val="700"/>
              </a:spcBef>
              <a:spcAft>
                <a:spcPts val="0"/>
              </a:spcAft>
              <a:buClr>
                <a:schemeClr val="dk1"/>
              </a:buClr>
              <a:buSzPts val="1500"/>
              <a:buNone/>
              <a:defRPr sz="1500"/>
            </a:lvl3pPr>
            <a:lvl4pPr indent="-228600" lvl="3" marL="1828800" algn="l">
              <a:lnSpc>
                <a:spcPct val="90000"/>
              </a:lnSpc>
              <a:spcBef>
                <a:spcPts val="700"/>
              </a:spcBef>
              <a:spcAft>
                <a:spcPts val="0"/>
              </a:spcAft>
              <a:buClr>
                <a:schemeClr val="dk1"/>
              </a:buClr>
              <a:buSzPts val="1300"/>
              <a:buNone/>
              <a:defRPr sz="1300"/>
            </a:lvl4pPr>
            <a:lvl5pPr indent="-228600" lvl="4" marL="2286000" algn="l">
              <a:lnSpc>
                <a:spcPct val="90000"/>
              </a:lnSpc>
              <a:spcBef>
                <a:spcPts val="700"/>
              </a:spcBef>
              <a:spcAft>
                <a:spcPts val="0"/>
              </a:spcAft>
              <a:buClr>
                <a:schemeClr val="dk1"/>
              </a:buClr>
              <a:buSzPts val="1300"/>
              <a:buNone/>
              <a:defRPr sz="1300"/>
            </a:lvl5pPr>
            <a:lvl6pPr indent="-228600" lvl="5" marL="2743200" algn="l">
              <a:lnSpc>
                <a:spcPct val="90000"/>
              </a:lnSpc>
              <a:spcBef>
                <a:spcPts val="700"/>
              </a:spcBef>
              <a:spcAft>
                <a:spcPts val="0"/>
              </a:spcAft>
              <a:buClr>
                <a:schemeClr val="dk1"/>
              </a:buClr>
              <a:buSzPts val="1300"/>
              <a:buNone/>
              <a:defRPr sz="1300"/>
            </a:lvl6pPr>
            <a:lvl7pPr indent="-228600" lvl="6" marL="3200400" algn="l">
              <a:lnSpc>
                <a:spcPct val="90000"/>
              </a:lnSpc>
              <a:spcBef>
                <a:spcPts val="700"/>
              </a:spcBef>
              <a:spcAft>
                <a:spcPts val="0"/>
              </a:spcAft>
              <a:buClr>
                <a:schemeClr val="dk1"/>
              </a:buClr>
              <a:buSzPts val="1300"/>
              <a:buNone/>
              <a:defRPr sz="1300"/>
            </a:lvl7pPr>
            <a:lvl8pPr indent="-228600" lvl="7" marL="3657600" algn="l">
              <a:lnSpc>
                <a:spcPct val="90000"/>
              </a:lnSpc>
              <a:spcBef>
                <a:spcPts val="700"/>
              </a:spcBef>
              <a:spcAft>
                <a:spcPts val="0"/>
              </a:spcAft>
              <a:buClr>
                <a:schemeClr val="dk1"/>
              </a:buClr>
              <a:buSzPts val="1300"/>
              <a:buNone/>
              <a:defRPr sz="1300"/>
            </a:lvl8pPr>
            <a:lvl9pPr indent="-228600" lvl="8" marL="4114800" algn="l">
              <a:lnSpc>
                <a:spcPct val="90000"/>
              </a:lnSpc>
              <a:spcBef>
                <a:spcPts val="700"/>
              </a:spcBef>
              <a:spcAft>
                <a:spcPts val="0"/>
              </a:spcAft>
              <a:buClr>
                <a:schemeClr val="dk1"/>
              </a:buClr>
              <a:buSzPts val="1300"/>
              <a:buNone/>
              <a:defRPr sz="1300"/>
            </a:lvl9pPr>
          </a:lstStyle>
          <a:p/>
        </p:txBody>
      </p:sp>
      <p:sp>
        <p:nvSpPr>
          <p:cNvPr id="69" name="Google Shape;69;p14"/>
          <p:cNvSpPr txBox="1"/>
          <p:nvPr>
            <p:ph idx="10" type="dt"/>
          </p:nvPr>
        </p:nvSpPr>
        <p:spPr>
          <a:xfrm>
            <a:off x="1005840" y="8475133"/>
            <a:ext cx="3291900" cy="486900"/>
          </a:xfrm>
          <a:prstGeom prst="rect">
            <a:avLst/>
          </a:prstGeom>
          <a:noFill/>
          <a:ln>
            <a:noFill/>
          </a:ln>
        </p:spPr>
        <p:txBody>
          <a:bodyPr anchorCtr="0" anchor="ctr" bIns="56875" lIns="113775" spcFirstLastPara="1" rIns="113775" wrap="square" tIns="56875">
            <a:noAutofit/>
          </a:bodyPr>
          <a:lstStyle>
            <a:lvl1pPr lvl="0" algn="l">
              <a:lnSpc>
                <a:spcPct val="100000"/>
              </a:lnSpc>
              <a:spcBef>
                <a:spcPts val="0"/>
              </a:spcBef>
              <a:spcAft>
                <a:spcPts val="0"/>
              </a:spcAft>
              <a:buSzPts val="18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p:txBody>
      </p:sp>
      <p:sp>
        <p:nvSpPr>
          <p:cNvPr id="70" name="Google Shape;70;p14"/>
          <p:cNvSpPr txBox="1"/>
          <p:nvPr>
            <p:ph idx="11" type="ftr"/>
          </p:nvPr>
        </p:nvSpPr>
        <p:spPr>
          <a:xfrm>
            <a:off x="4846320" y="8475133"/>
            <a:ext cx="4937700" cy="486900"/>
          </a:xfrm>
          <a:prstGeom prst="rect">
            <a:avLst/>
          </a:prstGeom>
          <a:noFill/>
          <a:ln>
            <a:noFill/>
          </a:ln>
        </p:spPr>
        <p:txBody>
          <a:bodyPr anchorCtr="0" anchor="ctr" bIns="56875" lIns="113775" spcFirstLastPara="1" rIns="113775" wrap="square" tIns="56875">
            <a:noAutofit/>
          </a:bodyPr>
          <a:lstStyle>
            <a:lvl1pPr lvl="0" algn="ctr">
              <a:lnSpc>
                <a:spcPct val="100000"/>
              </a:lnSpc>
              <a:spcBef>
                <a:spcPts val="0"/>
              </a:spcBef>
              <a:spcAft>
                <a:spcPts val="0"/>
              </a:spcAft>
              <a:buSzPts val="18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p:txBody>
      </p:sp>
      <p:sp>
        <p:nvSpPr>
          <p:cNvPr id="71" name="Google Shape;71;p14"/>
          <p:cNvSpPr txBox="1"/>
          <p:nvPr>
            <p:ph idx="12" type="sldNum"/>
          </p:nvPr>
        </p:nvSpPr>
        <p:spPr>
          <a:xfrm>
            <a:off x="10332720" y="8475133"/>
            <a:ext cx="3291900" cy="486900"/>
          </a:xfrm>
          <a:prstGeom prst="rect">
            <a:avLst/>
          </a:prstGeom>
          <a:noFill/>
          <a:ln>
            <a:noFill/>
          </a:ln>
        </p:spPr>
        <p:txBody>
          <a:bodyPr anchorCtr="0" anchor="ctr" bIns="56875" lIns="113775" spcFirstLastPara="1" rIns="113775" wrap="square" tIns="56875">
            <a:noAutofit/>
          </a:bodyPr>
          <a:lstStyle>
            <a:lvl1pPr indent="0" lvl="0" marL="0" marR="0" algn="r">
              <a:lnSpc>
                <a:spcPct val="100000"/>
              </a:lnSpc>
              <a:spcBef>
                <a:spcPts val="0"/>
              </a:spcBef>
              <a:spcAft>
                <a:spcPts val="0"/>
              </a:spcAft>
              <a:buClr>
                <a:srgbClr val="000000"/>
              </a:buClr>
              <a:buSzPts val="1500"/>
              <a:buFont typeface="Arial"/>
              <a:buNone/>
              <a:defRPr b="0" i="0" sz="15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500"/>
              <a:buFont typeface="Arial"/>
              <a:buNone/>
              <a:defRPr b="0" i="0" sz="15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500"/>
              <a:buFont typeface="Arial"/>
              <a:buNone/>
              <a:defRPr b="0" i="0" sz="15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500"/>
              <a:buFont typeface="Arial"/>
              <a:buNone/>
              <a:defRPr b="0" i="0" sz="15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500"/>
              <a:buFont typeface="Arial"/>
              <a:buNone/>
              <a:defRPr b="0" i="0" sz="15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500"/>
              <a:buFont typeface="Arial"/>
              <a:buNone/>
              <a:defRPr b="0" i="0" sz="15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500"/>
              <a:buFont typeface="Arial"/>
              <a:buNone/>
              <a:defRPr b="0" i="0" sz="15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500"/>
              <a:buFont typeface="Arial"/>
              <a:buNone/>
              <a:defRPr b="0" i="0" sz="15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500"/>
              <a:buFont typeface="Arial"/>
              <a:buNone/>
              <a:defRPr b="0" i="0" sz="15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5"/>
          <p:cNvSpPr txBox="1"/>
          <p:nvPr>
            <p:ph type="title"/>
          </p:nvPr>
        </p:nvSpPr>
        <p:spPr>
          <a:xfrm>
            <a:off x="1005840" y="486833"/>
            <a:ext cx="12618600" cy="1767600"/>
          </a:xfrm>
          <a:prstGeom prst="rect">
            <a:avLst/>
          </a:prstGeom>
          <a:noFill/>
          <a:ln>
            <a:noFill/>
          </a:ln>
        </p:spPr>
        <p:txBody>
          <a:bodyPr anchorCtr="0" anchor="ctr" bIns="56875" lIns="113775" spcFirstLastPara="1" rIns="113775" wrap="square" tIns="56875">
            <a:normAutofit/>
          </a:bodyPr>
          <a:lstStyle>
            <a:lvl1pPr lvl="0" marR="0" rtl="0" algn="l">
              <a:lnSpc>
                <a:spcPct val="90000"/>
              </a:lnSpc>
              <a:spcBef>
                <a:spcPts val="0"/>
              </a:spcBef>
              <a:spcAft>
                <a:spcPts val="0"/>
              </a:spcAft>
              <a:buClr>
                <a:schemeClr val="dk1"/>
              </a:buClr>
              <a:buSzPts val="5500"/>
              <a:buFont typeface="Palatino"/>
              <a:buNone/>
              <a:defRPr b="0" i="0" sz="5500" u="none" cap="none" strike="noStrike">
                <a:solidFill>
                  <a:schemeClr val="dk1"/>
                </a:solidFill>
                <a:latin typeface="Palatino"/>
                <a:ea typeface="Palatino"/>
                <a:cs typeface="Palatino"/>
                <a:sym typeface="Palatino"/>
              </a:defRPr>
            </a:lvl1pPr>
            <a:lvl2pPr lvl="1" marR="0" rtl="0" algn="l">
              <a:lnSpc>
                <a:spcPct val="100000"/>
              </a:lnSpc>
              <a:spcBef>
                <a:spcPts val="0"/>
              </a:spcBef>
              <a:spcAft>
                <a:spcPts val="0"/>
              </a:spcAft>
              <a:buClr>
                <a:srgbClr val="000000"/>
              </a:buClr>
              <a:buSzPts val="1800"/>
              <a:buFont typeface="Arial"/>
              <a:buNone/>
              <a:defRPr b="0" i="0" sz="23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800"/>
              <a:buFont typeface="Arial"/>
              <a:buNone/>
              <a:defRPr b="0" i="0" sz="23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800"/>
              <a:buFont typeface="Arial"/>
              <a:buNone/>
              <a:defRPr b="0" i="0" sz="23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800"/>
              <a:buFont typeface="Arial"/>
              <a:buNone/>
              <a:defRPr b="0" i="0" sz="23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800"/>
              <a:buFont typeface="Arial"/>
              <a:buNone/>
              <a:defRPr b="0" i="0" sz="23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800"/>
              <a:buFont typeface="Arial"/>
              <a:buNone/>
              <a:defRPr b="0" i="0" sz="23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800"/>
              <a:buFont typeface="Arial"/>
              <a:buNone/>
              <a:defRPr b="0" i="0" sz="23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800"/>
              <a:buFont typeface="Arial"/>
              <a:buNone/>
              <a:defRPr b="0" i="0" sz="2300" u="none" cap="none" strike="noStrike">
                <a:solidFill>
                  <a:srgbClr val="000000"/>
                </a:solidFill>
                <a:latin typeface="Arial"/>
                <a:ea typeface="Arial"/>
                <a:cs typeface="Arial"/>
                <a:sym typeface="Arial"/>
              </a:defRPr>
            </a:lvl9pPr>
          </a:lstStyle>
          <a:p/>
        </p:txBody>
      </p:sp>
      <p:sp>
        <p:nvSpPr>
          <p:cNvPr id="11" name="Google Shape;11;p5"/>
          <p:cNvSpPr txBox="1"/>
          <p:nvPr>
            <p:ph idx="1" type="body"/>
          </p:nvPr>
        </p:nvSpPr>
        <p:spPr>
          <a:xfrm>
            <a:off x="1005840" y="2434167"/>
            <a:ext cx="12618600" cy="5801700"/>
          </a:xfrm>
          <a:prstGeom prst="rect">
            <a:avLst/>
          </a:prstGeom>
          <a:noFill/>
          <a:ln>
            <a:noFill/>
          </a:ln>
        </p:spPr>
        <p:txBody>
          <a:bodyPr anchorCtr="0" anchor="t" bIns="56875" lIns="113775" spcFirstLastPara="1" rIns="113775" wrap="square" tIns="56875">
            <a:normAutofit/>
          </a:bodyPr>
          <a:lstStyle>
            <a:lvl1pPr indent="-450850" lvl="0" marL="457200" marR="0" rtl="0" algn="l">
              <a:lnSpc>
                <a:spcPct val="90000"/>
              </a:lnSpc>
              <a:spcBef>
                <a:spcPts val="1300"/>
              </a:spcBef>
              <a:spcAft>
                <a:spcPts val="0"/>
              </a:spcAft>
              <a:buClr>
                <a:schemeClr val="dk1"/>
              </a:buClr>
              <a:buSzPts val="3500"/>
              <a:buFont typeface="Arial"/>
              <a:buChar char="•"/>
              <a:defRPr b="0" i="0" sz="3500" u="none" cap="none" strike="noStrike">
                <a:solidFill>
                  <a:schemeClr val="dk1"/>
                </a:solidFill>
                <a:latin typeface="Palatino"/>
                <a:ea typeface="Palatino"/>
                <a:cs typeface="Palatino"/>
                <a:sym typeface="Palatino"/>
              </a:defRPr>
            </a:lvl1pPr>
            <a:lvl2pPr indent="-419100" lvl="1" marL="914400" marR="0" rtl="0" algn="l">
              <a:lnSpc>
                <a:spcPct val="90000"/>
              </a:lnSpc>
              <a:spcBef>
                <a:spcPts val="700"/>
              </a:spcBef>
              <a:spcAft>
                <a:spcPts val="0"/>
              </a:spcAft>
              <a:buClr>
                <a:schemeClr val="dk1"/>
              </a:buClr>
              <a:buSzPts val="3000"/>
              <a:buFont typeface="Arial"/>
              <a:buChar char="•"/>
              <a:defRPr b="0" i="0" sz="3000" u="none" cap="none" strike="noStrike">
                <a:solidFill>
                  <a:schemeClr val="dk1"/>
                </a:solidFill>
                <a:latin typeface="Palatino"/>
                <a:ea typeface="Palatino"/>
                <a:cs typeface="Palatino"/>
                <a:sym typeface="Palatino"/>
              </a:defRPr>
            </a:lvl2pPr>
            <a:lvl3pPr indent="-387350" lvl="2" marL="1371600" marR="0" rtl="0" algn="l">
              <a:lnSpc>
                <a:spcPct val="90000"/>
              </a:lnSpc>
              <a:spcBef>
                <a:spcPts val="700"/>
              </a:spcBef>
              <a:spcAft>
                <a:spcPts val="0"/>
              </a:spcAft>
              <a:buClr>
                <a:schemeClr val="dk1"/>
              </a:buClr>
              <a:buSzPts val="2500"/>
              <a:buFont typeface="Arial"/>
              <a:buChar char="•"/>
              <a:defRPr b="0" i="0" sz="2500" u="none" cap="none" strike="noStrike">
                <a:solidFill>
                  <a:schemeClr val="dk1"/>
                </a:solidFill>
                <a:latin typeface="Palatino"/>
                <a:ea typeface="Palatino"/>
                <a:cs typeface="Palatino"/>
                <a:sym typeface="Palatino"/>
              </a:defRPr>
            </a:lvl3pPr>
            <a:lvl4pPr indent="-374650" lvl="3" marL="1828800" marR="0" rtl="0" algn="l">
              <a:lnSpc>
                <a:spcPct val="90000"/>
              </a:lnSpc>
              <a:spcBef>
                <a:spcPts val="700"/>
              </a:spcBef>
              <a:spcAft>
                <a:spcPts val="0"/>
              </a:spcAft>
              <a:buClr>
                <a:schemeClr val="dk1"/>
              </a:buClr>
              <a:buSzPts val="2300"/>
              <a:buFont typeface="Arial"/>
              <a:buChar char="•"/>
              <a:defRPr b="0" i="0" sz="2300" u="none" cap="none" strike="noStrike">
                <a:solidFill>
                  <a:schemeClr val="dk1"/>
                </a:solidFill>
                <a:latin typeface="Palatino"/>
                <a:ea typeface="Palatino"/>
                <a:cs typeface="Palatino"/>
                <a:sym typeface="Palatino"/>
              </a:defRPr>
            </a:lvl4pPr>
            <a:lvl5pPr indent="-374650" lvl="4" marL="2286000" marR="0" rtl="0" algn="l">
              <a:lnSpc>
                <a:spcPct val="90000"/>
              </a:lnSpc>
              <a:spcBef>
                <a:spcPts val="700"/>
              </a:spcBef>
              <a:spcAft>
                <a:spcPts val="0"/>
              </a:spcAft>
              <a:buClr>
                <a:schemeClr val="dk1"/>
              </a:buClr>
              <a:buSzPts val="2300"/>
              <a:buFont typeface="Arial"/>
              <a:buChar char="•"/>
              <a:defRPr b="0" i="0" sz="2300" u="none" cap="none" strike="noStrike">
                <a:solidFill>
                  <a:schemeClr val="dk1"/>
                </a:solidFill>
                <a:latin typeface="Palatino"/>
                <a:ea typeface="Palatino"/>
                <a:cs typeface="Palatino"/>
                <a:sym typeface="Palatino"/>
              </a:defRPr>
            </a:lvl5pPr>
            <a:lvl6pPr indent="-374650" lvl="5" marL="2743200" marR="0" rtl="0" algn="l">
              <a:lnSpc>
                <a:spcPct val="90000"/>
              </a:lnSpc>
              <a:spcBef>
                <a:spcPts val="700"/>
              </a:spcBef>
              <a:spcAft>
                <a:spcPts val="0"/>
              </a:spcAft>
              <a:buClr>
                <a:schemeClr val="dk1"/>
              </a:buClr>
              <a:buSzPts val="2300"/>
              <a:buFont typeface="Arial"/>
              <a:buChar char="•"/>
              <a:defRPr b="0" i="0" sz="2300" u="none" cap="none" strike="noStrike">
                <a:solidFill>
                  <a:schemeClr val="dk1"/>
                </a:solidFill>
                <a:latin typeface="Calibri"/>
                <a:ea typeface="Calibri"/>
                <a:cs typeface="Calibri"/>
                <a:sym typeface="Calibri"/>
              </a:defRPr>
            </a:lvl6pPr>
            <a:lvl7pPr indent="-374650" lvl="6" marL="3200400" marR="0" rtl="0" algn="l">
              <a:lnSpc>
                <a:spcPct val="90000"/>
              </a:lnSpc>
              <a:spcBef>
                <a:spcPts val="700"/>
              </a:spcBef>
              <a:spcAft>
                <a:spcPts val="0"/>
              </a:spcAft>
              <a:buClr>
                <a:schemeClr val="dk1"/>
              </a:buClr>
              <a:buSzPts val="2300"/>
              <a:buFont typeface="Arial"/>
              <a:buChar char="•"/>
              <a:defRPr b="0" i="0" sz="2300" u="none" cap="none" strike="noStrike">
                <a:solidFill>
                  <a:schemeClr val="dk1"/>
                </a:solidFill>
                <a:latin typeface="Calibri"/>
                <a:ea typeface="Calibri"/>
                <a:cs typeface="Calibri"/>
                <a:sym typeface="Calibri"/>
              </a:defRPr>
            </a:lvl7pPr>
            <a:lvl8pPr indent="-374650" lvl="7" marL="3657600" marR="0" rtl="0" algn="l">
              <a:lnSpc>
                <a:spcPct val="90000"/>
              </a:lnSpc>
              <a:spcBef>
                <a:spcPts val="700"/>
              </a:spcBef>
              <a:spcAft>
                <a:spcPts val="0"/>
              </a:spcAft>
              <a:buClr>
                <a:schemeClr val="dk1"/>
              </a:buClr>
              <a:buSzPts val="2300"/>
              <a:buFont typeface="Arial"/>
              <a:buChar char="•"/>
              <a:defRPr b="0" i="0" sz="2300" u="none" cap="none" strike="noStrike">
                <a:solidFill>
                  <a:schemeClr val="dk1"/>
                </a:solidFill>
                <a:latin typeface="Calibri"/>
                <a:ea typeface="Calibri"/>
                <a:cs typeface="Calibri"/>
                <a:sym typeface="Calibri"/>
              </a:defRPr>
            </a:lvl8pPr>
            <a:lvl9pPr indent="-374650" lvl="8" marL="4114800" marR="0" rtl="0" algn="l">
              <a:lnSpc>
                <a:spcPct val="90000"/>
              </a:lnSpc>
              <a:spcBef>
                <a:spcPts val="700"/>
              </a:spcBef>
              <a:spcAft>
                <a:spcPts val="0"/>
              </a:spcAft>
              <a:buClr>
                <a:schemeClr val="dk1"/>
              </a:buClr>
              <a:buSzPts val="2300"/>
              <a:buFont typeface="Arial"/>
              <a:buChar char="•"/>
              <a:defRPr b="0" i="0" sz="2300" u="none" cap="none" strike="noStrike">
                <a:solidFill>
                  <a:schemeClr val="dk1"/>
                </a:solidFill>
                <a:latin typeface="Calibri"/>
                <a:ea typeface="Calibri"/>
                <a:cs typeface="Calibri"/>
                <a:sym typeface="Calibri"/>
              </a:defRPr>
            </a:lvl9pPr>
          </a:lstStyle>
          <a:p/>
        </p:txBody>
      </p:sp>
      <p:sp>
        <p:nvSpPr>
          <p:cNvPr id="12" name="Google Shape;12;p5"/>
          <p:cNvSpPr txBox="1"/>
          <p:nvPr>
            <p:ph idx="10" type="dt"/>
          </p:nvPr>
        </p:nvSpPr>
        <p:spPr>
          <a:xfrm>
            <a:off x="1005840" y="8475133"/>
            <a:ext cx="3291900" cy="486900"/>
          </a:xfrm>
          <a:prstGeom prst="rect">
            <a:avLst/>
          </a:prstGeom>
          <a:noFill/>
          <a:ln>
            <a:noFill/>
          </a:ln>
        </p:spPr>
        <p:txBody>
          <a:bodyPr anchorCtr="0" anchor="ctr" bIns="56875" lIns="113775" spcFirstLastPara="1" rIns="113775" wrap="square" tIns="56875">
            <a:noAutofit/>
          </a:bodyPr>
          <a:lstStyle>
            <a:lvl1pPr lvl="0" marR="0" rtl="0" algn="l">
              <a:lnSpc>
                <a:spcPct val="100000"/>
              </a:lnSpc>
              <a:spcBef>
                <a:spcPts val="0"/>
              </a:spcBef>
              <a:spcAft>
                <a:spcPts val="0"/>
              </a:spcAft>
              <a:buClr>
                <a:srgbClr val="000000"/>
              </a:buClr>
              <a:buSzPts val="1800"/>
              <a:buFont typeface="Arial"/>
              <a:buNone/>
              <a:defRPr b="0" i="0" sz="15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800"/>
              <a:buFont typeface="Arial"/>
              <a:buNone/>
              <a:defRPr b="0" i="0" sz="23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800"/>
              <a:buFont typeface="Arial"/>
              <a:buNone/>
              <a:defRPr b="0" i="0" sz="23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800"/>
              <a:buFont typeface="Arial"/>
              <a:buNone/>
              <a:defRPr b="0" i="0" sz="23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800"/>
              <a:buFont typeface="Arial"/>
              <a:buNone/>
              <a:defRPr b="0" i="0" sz="23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800"/>
              <a:buFont typeface="Arial"/>
              <a:buNone/>
              <a:defRPr b="0" i="0" sz="23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800"/>
              <a:buFont typeface="Arial"/>
              <a:buNone/>
              <a:defRPr b="0" i="0" sz="23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800"/>
              <a:buFont typeface="Arial"/>
              <a:buNone/>
              <a:defRPr b="0" i="0" sz="23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800"/>
              <a:buFont typeface="Arial"/>
              <a:buNone/>
              <a:defRPr b="0" i="0" sz="2300" u="none" cap="none" strike="noStrike">
                <a:solidFill>
                  <a:schemeClr val="dk1"/>
                </a:solidFill>
                <a:latin typeface="Calibri"/>
                <a:ea typeface="Calibri"/>
                <a:cs typeface="Calibri"/>
                <a:sym typeface="Calibri"/>
              </a:defRPr>
            </a:lvl9pPr>
          </a:lstStyle>
          <a:p/>
        </p:txBody>
      </p:sp>
      <p:sp>
        <p:nvSpPr>
          <p:cNvPr id="13" name="Google Shape;13;p5"/>
          <p:cNvSpPr txBox="1"/>
          <p:nvPr>
            <p:ph idx="11" type="ftr"/>
          </p:nvPr>
        </p:nvSpPr>
        <p:spPr>
          <a:xfrm>
            <a:off x="4846320" y="8475133"/>
            <a:ext cx="4937700" cy="486900"/>
          </a:xfrm>
          <a:prstGeom prst="rect">
            <a:avLst/>
          </a:prstGeom>
          <a:noFill/>
          <a:ln>
            <a:noFill/>
          </a:ln>
        </p:spPr>
        <p:txBody>
          <a:bodyPr anchorCtr="0" anchor="ctr" bIns="56875" lIns="113775" spcFirstLastPara="1" rIns="113775" wrap="square" tIns="56875">
            <a:noAutofit/>
          </a:bodyPr>
          <a:lstStyle>
            <a:lvl1pPr lvl="0" marR="0" rtl="0" algn="ctr">
              <a:lnSpc>
                <a:spcPct val="100000"/>
              </a:lnSpc>
              <a:spcBef>
                <a:spcPts val="0"/>
              </a:spcBef>
              <a:spcAft>
                <a:spcPts val="0"/>
              </a:spcAft>
              <a:buClr>
                <a:srgbClr val="000000"/>
              </a:buClr>
              <a:buSzPts val="1800"/>
              <a:buFont typeface="Arial"/>
              <a:buNone/>
              <a:defRPr b="0" i="0" sz="15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800"/>
              <a:buFont typeface="Arial"/>
              <a:buNone/>
              <a:defRPr b="0" i="0" sz="23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800"/>
              <a:buFont typeface="Arial"/>
              <a:buNone/>
              <a:defRPr b="0" i="0" sz="23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800"/>
              <a:buFont typeface="Arial"/>
              <a:buNone/>
              <a:defRPr b="0" i="0" sz="23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800"/>
              <a:buFont typeface="Arial"/>
              <a:buNone/>
              <a:defRPr b="0" i="0" sz="23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800"/>
              <a:buFont typeface="Arial"/>
              <a:buNone/>
              <a:defRPr b="0" i="0" sz="23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800"/>
              <a:buFont typeface="Arial"/>
              <a:buNone/>
              <a:defRPr b="0" i="0" sz="23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800"/>
              <a:buFont typeface="Arial"/>
              <a:buNone/>
              <a:defRPr b="0" i="0" sz="23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800"/>
              <a:buFont typeface="Arial"/>
              <a:buNone/>
              <a:defRPr b="0" i="0" sz="2300" u="none" cap="none" strike="noStrike">
                <a:solidFill>
                  <a:schemeClr val="dk1"/>
                </a:solidFill>
                <a:latin typeface="Calibri"/>
                <a:ea typeface="Calibri"/>
                <a:cs typeface="Calibri"/>
                <a:sym typeface="Calibri"/>
              </a:defRPr>
            </a:lvl9pPr>
          </a:lstStyle>
          <a:p/>
        </p:txBody>
      </p:sp>
      <p:sp>
        <p:nvSpPr>
          <p:cNvPr id="14" name="Google Shape;14;p5"/>
          <p:cNvSpPr txBox="1"/>
          <p:nvPr>
            <p:ph idx="12" type="sldNum"/>
          </p:nvPr>
        </p:nvSpPr>
        <p:spPr>
          <a:xfrm>
            <a:off x="10332720" y="8475133"/>
            <a:ext cx="3291900" cy="486900"/>
          </a:xfrm>
          <a:prstGeom prst="rect">
            <a:avLst/>
          </a:prstGeom>
          <a:noFill/>
          <a:ln>
            <a:noFill/>
          </a:ln>
        </p:spPr>
        <p:txBody>
          <a:bodyPr anchorCtr="0" anchor="ctr" bIns="56875" lIns="113775" spcFirstLastPara="1" rIns="113775" wrap="square" tIns="56875">
            <a:noAutofit/>
          </a:bodyPr>
          <a:lstStyle>
            <a:lvl1pPr indent="0" lvl="0" marL="0" marR="0" rtl="0" algn="r">
              <a:lnSpc>
                <a:spcPct val="100000"/>
              </a:lnSpc>
              <a:spcBef>
                <a:spcPts val="0"/>
              </a:spcBef>
              <a:spcAft>
                <a:spcPts val="0"/>
              </a:spcAft>
              <a:buClr>
                <a:srgbClr val="000000"/>
              </a:buClr>
              <a:buSzPts val="1500"/>
              <a:buFont typeface="Arial"/>
              <a:buNone/>
              <a:defRPr b="0" i="0" sz="15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500"/>
              <a:buFont typeface="Arial"/>
              <a:buNone/>
              <a:defRPr b="0" i="0" sz="15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500"/>
              <a:buFont typeface="Arial"/>
              <a:buNone/>
              <a:defRPr b="0" i="0" sz="15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500"/>
              <a:buFont typeface="Arial"/>
              <a:buNone/>
              <a:defRPr b="0" i="0" sz="15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500"/>
              <a:buFont typeface="Arial"/>
              <a:buNone/>
              <a:defRPr b="0" i="0" sz="15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500"/>
              <a:buFont typeface="Arial"/>
              <a:buNone/>
              <a:defRPr b="0" i="0" sz="15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500"/>
              <a:buFont typeface="Arial"/>
              <a:buNone/>
              <a:defRPr b="0" i="0" sz="15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500"/>
              <a:buFont typeface="Arial"/>
              <a:buNone/>
              <a:defRPr b="0" i="0" sz="15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500"/>
              <a:buFont typeface="Arial"/>
              <a:buNone/>
              <a:defRPr b="0" i="0" sz="15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8.png"/><Relationship Id="rId4" Type="http://schemas.openxmlformats.org/officeDocument/2006/relationships/image" Target="../media/image4.png"/><Relationship Id="rId5"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87" name="Shape 87"/>
        <p:cNvGrpSpPr/>
        <p:nvPr/>
      </p:nvGrpSpPr>
      <p:grpSpPr>
        <a:xfrm>
          <a:off x="0" y="0"/>
          <a:ext cx="0" cy="0"/>
          <a:chOff x="0" y="0"/>
          <a:chExt cx="0" cy="0"/>
        </a:xfrm>
      </p:grpSpPr>
      <p:sp>
        <p:nvSpPr>
          <p:cNvPr id="88" name="Google Shape;88;p1"/>
          <p:cNvSpPr txBox="1"/>
          <p:nvPr>
            <p:ph type="ctrTitle"/>
          </p:nvPr>
        </p:nvSpPr>
        <p:spPr>
          <a:xfrm>
            <a:off x="1150705" y="6096000"/>
            <a:ext cx="10972800" cy="2003100"/>
          </a:xfrm>
          <a:prstGeom prst="rect">
            <a:avLst/>
          </a:prstGeom>
          <a:noFill/>
          <a:ln>
            <a:noFill/>
          </a:ln>
        </p:spPr>
        <p:txBody>
          <a:bodyPr anchorCtr="0" anchor="b" bIns="56875" lIns="113775" spcFirstLastPara="1" rIns="113775" wrap="square" tIns="56875">
            <a:normAutofit/>
          </a:bodyPr>
          <a:lstStyle/>
          <a:p>
            <a:pPr indent="0" lvl="0" marL="0" rtl="0" algn="ctr">
              <a:lnSpc>
                <a:spcPct val="90000"/>
              </a:lnSpc>
              <a:spcBef>
                <a:spcPts val="0"/>
              </a:spcBef>
              <a:spcAft>
                <a:spcPts val="0"/>
              </a:spcAft>
              <a:buClr>
                <a:schemeClr val="lt1"/>
              </a:buClr>
              <a:buSzPts val="6000"/>
              <a:buFont typeface="Palatino"/>
              <a:buNone/>
            </a:pPr>
            <a:br>
              <a:rPr b="1" lang="en-US" sz="4950"/>
            </a:br>
            <a:br>
              <a:rPr b="1" lang="en-US" sz="4950"/>
            </a:br>
            <a:br>
              <a:rPr b="1" lang="en-US" sz="4950"/>
            </a:br>
            <a:br>
              <a:rPr b="1" lang="en-US" sz="4950"/>
            </a:br>
            <a:br>
              <a:rPr b="1" lang="en-US" sz="4950"/>
            </a:br>
            <a:br>
              <a:rPr b="1" lang="en-US" sz="4950"/>
            </a:br>
            <a:br>
              <a:rPr b="1" lang="en-US" sz="4950"/>
            </a:br>
            <a:br>
              <a:rPr b="1" lang="en-US" sz="4950"/>
            </a:br>
            <a:br>
              <a:rPr b="1" lang="en-US" sz="4950"/>
            </a:br>
            <a:br>
              <a:rPr b="1" lang="en-US" sz="4950"/>
            </a:br>
            <a:br>
              <a:rPr b="1" lang="en-US" sz="4950"/>
            </a:br>
            <a:br>
              <a:rPr b="1" lang="en-US" sz="4950">
                <a:solidFill>
                  <a:schemeClr val="lt1"/>
                </a:solidFill>
                <a:latin typeface="Palatino"/>
                <a:ea typeface="Palatino"/>
                <a:cs typeface="Palatino"/>
                <a:sym typeface="Palatino"/>
              </a:rPr>
            </a:br>
            <a:endParaRPr sz="4950">
              <a:solidFill>
                <a:schemeClr val="lt1"/>
              </a:solidFill>
              <a:latin typeface="Palatino"/>
              <a:ea typeface="Palatino"/>
              <a:cs typeface="Palatino"/>
              <a:sym typeface="Palatino"/>
            </a:endParaRPr>
          </a:p>
        </p:txBody>
      </p:sp>
      <p:sp>
        <p:nvSpPr>
          <p:cNvPr id="89" name="Google Shape;89;p1"/>
          <p:cNvSpPr txBox="1"/>
          <p:nvPr>
            <p:ph idx="1" type="subTitle"/>
          </p:nvPr>
        </p:nvSpPr>
        <p:spPr>
          <a:xfrm>
            <a:off x="1150705" y="5590903"/>
            <a:ext cx="12768900" cy="2943600"/>
          </a:xfrm>
          <a:prstGeom prst="rect">
            <a:avLst/>
          </a:prstGeom>
          <a:noFill/>
          <a:ln>
            <a:noFill/>
          </a:ln>
        </p:spPr>
        <p:txBody>
          <a:bodyPr anchorCtr="0" anchor="t" bIns="56875" lIns="113775" spcFirstLastPara="1" rIns="113775" wrap="square" tIns="56875">
            <a:noAutofit/>
          </a:bodyPr>
          <a:lstStyle/>
          <a:p>
            <a:pPr indent="0" lvl="0" marL="0" rtl="0" algn="ctr">
              <a:lnSpc>
                <a:spcPct val="90000"/>
              </a:lnSpc>
              <a:spcBef>
                <a:spcPts val="0"/>
              </a:spcBef>
              <a:spcAft>
                <a:spcPts val="0"/>
              </a:spcAft>
              <a:buClr>
                <a:schemeClr val="lt1"/>
              </a:buClr>
              <a:buSzPts val="6000"/>
              <a:buNone/>
            </a:pPr>
            <a:r>
              <a:rPr b="1" lang="en-US" sz="6000">
                <a:solidFill>
                  <a:schemeClr val="lt1"/>
                </a:solidFill>
              </a:rPr>
              <a:t>Faculty Meeting</a:t>
            </a:r>
            <a:endParaRPr b="1" sz="6000">
              <a:solidFill>
                <a:schemeClr val="lt1"/>
              </a:solidFill>
            </a:endParaRPr>
          </a:p>
          <a:p>
            <a:pPr indent="0" lvl="0" marL="0" rtl="0" algn="ctr">
              <a:lnSpc>
                <a:spcPct val="90000"/>
              </a:lnSpc>
              <a:spcBef>
                <a:spcPts val="0"/>
              </a:spcBef>
              <a:spcAft>
                <a:spcPts val="0"/>
              </a:spcAft>
              <a:buClr>
                <a:schemeClr val="lt1"/>
              </a:buClr>
              <a:buSzPts val="6000"/>
              <a:buNone/>
            </a:pPr>
            <a:r>
              <a:rPr b="1" lang="en-US" sz="6000">
                <a:solidFill>
                  <a:schemeClr val="lt1"/>
                </a:solidFill>
              </a:rPr>
              <a:t>November 13, 2019</a:t>
            </a:r>
            <a:endParaRPr sz="6000">
              <a:solidFill>
                <a:schemeClr val="lt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3" name="Shape 153"/>
        <p:cNvGrpSpPr/>
        <p:nvPr/>
      </p:nvGrpSpPr>
      <p:grpSpPr>
        <a:xfrm>
          <a:off x="0" y="0"/>
          <a:ext cx="0" cy="0"/>
          <a:chOff x="0" y="0"/>
          <a:chExt cx="0" cy="0"/>
        </a:xfrm>
      </p:grpSpPr>
      <p:sp>
        <p:nvSpPr>
          <p:cNvPr id="154" name="Google Shape;154;g6b19e23c77_0_54"/>
          <p:cNvSpPr txBox="1"/>
          <p:nvPr>
            <p:ph type="title"/>
          </p:nvPr>
        </p:nvSpPr>
        <p:spPr>
          <a:xfrm>
            <a:off x="1005840" y="486833"/>
            <a:ext cx="12618600" cy="1767600"/>
          </a:xfrm>
          <a:prstGeom prst="rect">
            <a:avLst/>
          </a:prstGeom>
        </p:spPr>
        <p:txBody>
          <a:bodyPr anchorCtr="0" anchor="ctr" bIns="56875" lIns="113775" spcFirstLastPara="1" rIns="113775" wrap="square" tIns="56875">
            <a:noAutofit/>
          </a:bodyPr>
          <a:lstStyle/>
          <a:p>
            <a:pPr indent="0" lvl="0" marL="0" rtl="0" algn="l">
              <a:spcBef>
                <a:spcPts val="0"/>
              </a:spcBef>
              <a:spcAft>
                <a:spcPts val="0"/>
              </a:spcAft>
              <a:buNone/>
            </a:pPr>
            <a:r>
              <a:rPr lang="en-US" sz="4400">
                <a:latin typeface="Gill Sans"/>
                <a:ea typeface="Gill Sans"/>
                <a:cs typeface="Gill Sans"/>
                <a:sym typeface="Gill Sans"/>
              </a:rPr>
              <a:t>Why?</a:t>
            </a:r>
            <a:endParaRPr>
              <a:latin typeface="Gill Sans"/>
              <a:ea typeface="Gill Sans"/>
              <a:cs typeface="Gill Sans"/>
              <a:sym typeface="Gill Sans"/>
            </a:endParaRPr>
          </a:p>
        </p:txBody>
      </p:sp>
      <p:sp>
        <p:nvSpPr>
          <p:cNvPr id="155" name="Google Shape;155;g6b19e23c77_0_54"/>
          <p:cNvSpPr txBox="1"/>
          <p:nvPr>
            <p:ph idx="1" type="body"/>
          </p:nvPr>
        </p:nvSpPr>
        <p:spPr>
          <a:xfrm>
            <a:off x="1005850" y="2091150"/>
            <a:ext cx="12618600" cy="6144600"/>
          </a:xfrm>
          <a:prstGeom prst="rect">
            <a:avLst/>
          </a:prstGeom>
        </p:spPr>
        <p:txBody>
          <a:bodyPr anchorCtr="0" anchor="t" bIns="56875" lIns="113775" spcFirstLastPara="1" rIns="113775" wrap="square" tIns="56875">
            <a:noAutofit/>
          </a:bodyPr>
          <a:lstStyle/>
          <a:p>
            <a:pPr indent="0" lvl="0" marL="0" rtl="0" algn="l">
              <a:spcBef>
                <a:spcPts val="1000"/>
              </a:spcBef>
              <a:spcAft>
                <a:spcPts val="0"/>
              </a:spcAft>
              <a:buClr>
                <a:schemeClr val="dk1"/>
              </a:buClr>
              <a:buSzPts val="1100"/>
              <a:buFont typeface="Arial"/>
              <a:buNone/>
            </a:pPr>
            <a:r>
              <a:rPr lang="en-US" sz="3600" u="sng">
                <a:latin typeface="Gill Sans"/>
                <a:ea typeface="Gill Sans"/>
                <a:cs typeface="Gill Sans"/>
                <a:sym typeface="Gill Sans"/>
              </a:rPr>
              <a:t>John Dewey:</a:t>
            </a:r>
            <a:endParaRPr sz="3600" u="sng">
              <a:latin typeface="Gill Sans"/>
              <a:ea typeface="Gill Sans"/>
              <a:cs typeface="Gill Sans"/>
              <a:sym typeface="Gill Sans"/>
            </a:endParaRPr>
          </a:p>
          <a:p>
            <a:pPr indent="0" lvl="0" marL="0" rtl="0" algn="l">
              <a:lnSpc>
                <a:spcPct val="115000"/>
              </a:lnSpc>
              <a:spcBef>
                <a:spcPts val="1000"/>
              </a:spcBef>
              <a:spcAft>
                <a:spcPts val="0"/>
              </a:spcAft>
              <a:buClr>
                <a:schemeClr val="dk1"/>
              </a:buClr>
              <a:buSzPts val="1100"/>
              <a:buFont typeface="Arial"/>
              <a:buNone/>
            </a:pPr>
            <a:r>
              <a:rPr lang="en-US" sz="3000">
                <a:latin typeface="Gill Sans"/>
                <a:ea typeface="Gill Sans"/>
                <a:cs typeface="Gill Sans"/>
                <a:sym typeface="Gill Sans"/>
              </a:rPr>
              <a:t>Schools are designed to reproduce societies, not transform them.</a:t>
            </a:r>
            <a:endParaRPr sz="3000">
              <a:latin typeface="Gill Sans"/>
              <a:ea typeface="Gill Sans"/>
              <a:cs typeface="Gill Sans"/>
              <a:sym typeface="Gill Sans"/>
            </a:endParaRPr>
          </a:p>
          <a:p>
            <a:pPr indent="0" lvl="0" marL="0" rtl="0" algn="l">
              <a:spcBef>
                <a:spcPts val="1000"/>
              </a:spcBef>
              <a:spcAft>
                <a:spcPts val="0"/>
              </a:spcAft>
              <a:buClr>
                <a:schemeClr val="dk1"/>
              </a:buClr>
              <a:buSzPts val="1100"/>
              <a:buFont typeface="Arial"/>
              <a:buNone/>
            </a:pPr>
            <a:r>
              <a:rPr lang="en-US" sz="3600" u="sng">
                <a:latin typeface="Gill Sans"/>
                <a:ea typeface="Gill Sans"/>
                <a:cs typeface="Gill Sans"/>
                <a:sym typeface="Gill Sans"/>
              </a:rPr>
              <a:t>Vincent Tinto: </a:t>
            </a:r>
            <a:endParaRPr sz="3600" u="sng">
              <a:latin typeface="Gill Sans"/>
              <a:ea typeface="Gill Sans"/>
              <a:cs typeface="Gill Sans"/>
              <a:sym typeface="Gill Sans"/>
            </a:endParaRPr>
          </a:p>
          <a:p>
            <a:pPr indent="0" lvl="0" marL="0" rtl="0" algn="l">
              <a:lnSpc>
                <a:spcPct val="115000"/>
              </a:lnSpc>
              <a:spcBef>
                <a:spcPts val="1000"/>
              </a:spcBef>
              <a:spcAft>
                <a:spcPts val="0"/>
              </a:spcAft>
              <a:buClr>
                <a:schemeClr val="dk1"/>
              </a:buClr>
              <a:buSzPts val="1100"/>
              <a:buFont typeface="Arial"/>
              <a:buNone/>
            </a:pPr>
            <a:r>
              <a:rPr lang="en-US" sz="3000">
                <a:latin typeface="Gill Sans"/>
                <a:ea typeface="Gill Sans"/>
                <a:cs typeface="Gill Sans"/>
                <a:sym typeface="Gill Sans"/>
              </a:rPr>
              <a:t>Low retention is tied to students’ failure to become incorporated into the intellectual and social life of the institution.</a:t>
            </a:r>
            <a:endParaRPr sz="3000">
              <a:latin typeface="Gill Sans"/>
              <a:ea typeface="Gill Sans"/>
              <a:cs typeface="Gill Sans"/>
              <a:sym typeface="Gill Sans"/>
            </a:endParaRPr>
          </a:p>
          <a:p>
            <a:pPr indent="0" lvl="0" marL="0" rtl="0" algn="l">
              <a:spcBef>
                <a:spcPts val="1000"/>
              </a:spcBef>
              <a:spcAft>
                <a:spcPts val="0"/>
              </a:spcAft>
              <a:buClr>
                <a:schemeClr val="dk1"/>
              </a:buClr>
              <a:buSzPts val="1100"/>
              <a:buFont typeface="Arial"/>
              <a:buNone/>
            </a:pPr>
            <a:r>
              <a:rPr lang="en-US" sz="3600" u="sng">
                <a:latin typeface="Gill Sans"/>
                <a:ea typeface="Gill Sans"/>
                <a:cs typeface="Gill Sans"/>
                <a:sym typeface="Gill Sans"/>
              </a:rPr>
              <a:t>Paulo Friere:</a:t>
            </a:r>
            <a:endParaRPr sz="3600" u="sng">
              <a:latin typeface="Gill Sans"/>
              <a:ea typeface="Gill Sans"/>
              <a:cs typeface="Gill Sans"/>
              <a:sym typeface="Gill Sans"/>
            </a:endParaRPr>
          </a:p>
          <a:p>
            <a:pPr indent="0" lvl="0" marL="0" rtl="0" algn="l">
              <a:spcBef>
                <a:spcPts val="1300"/>
              </a:spcBef>
              <a:spcAft>
                <a:spcPts val="0"/>
              </a:spcAft>
              <a:buNone/>
            </a:pPr>
            <a:r>
              <a:rPr lang="en-US" sz="3000">
                <a:latin typeface="Gill Sans"/>
                <a:ea typeface="Gill Sans"/>
                <a:cs typeface="Gill Sans"/>
                <a:sym typeface="Gill Sans"/>
              </a:rPr>
              <a:t>“Education...is the practice of freedom, the means by which men and women deal critically and creatively with reality and discover how to participate in the transformation of their world.”</a:t>
            </a:r>
            <a:endParaRPr sz="3000">
              <a:latin typeface="Gill Sans"/>
              <a:ea typeface="Gill Sans"/>
              <a:cs typeface="Gill Sans"/>
              <a:sym typeface="Gill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0" name="Shape 160"/>
        <p:cNvGrpSpPr/>
        <p:nvPr/>
      </p:nvGrpSpPr>
      <p:grpSpPr>
        <a:xfrm>
          <a:off x="0" y="0"/>
          <a:ext cx="0" cy="0"/>
          <a:chOff x="0" y="0"/>
          <a:chExt cx="0" cy="0"/>
        </a:xfrm>
      </p:grpSpPr>
      <p:sp>
        <p:nvSpPr>
          <p:cNvPr id="161" name="Google Shape;161;g6b19e23c77_0_67"/>
          <p:cNvSpPr txBox="1"/>
          <p:nvPr>
            <p:ph type="title"/>
          </p:nvPr>
        </p:nvSpPr>
        <p:spPr>
          <a:xfrm>
            <a:off x="1005840" y="486833"/>
            <a:ext cx="12618600" cy="1767600"/>
          </a:xfrm>
          <a:prstGeom prst="rect">
            <a:avLst/>
          </a:prstGeom>
        </p:spPr>
        <p:txBody>
          <a:bodyPr anchorCtr="0" anchor="ctr" bIns="56875" lIns="113775" spcFirstLastPara="1" rIns="113775" wrap="square" tIns="56875">
            <a:noAutofit/>
          </a:bodyPr>
          <a:lstStyle/>
          <a:p>
            <a:pPr indent="0" lvl="0" marL="0" rtl="0" algn="l">
              <a:spcBef>
                <a:spcPts val="0"/>
              </a:spcBef>
              <a:spcAft>
                <a:spcPts val="0"/>
              </a:spcAft>
              <a:buNone/>
            </a:pPr>
            <a:r>
              <a:rPr lang="en-US" sz="4400">
                <a:latin typeface="Gill Sans"/>
                <a:ea typeface="Gill Sans"/>
                <a:cs typeface="Gill Sans"/>
                <a:sym typeface="Gill Sans"/>
              </a:rPr>
              <a:t>Student Success at Augsburg</a:t>
            </a:r>
            <a:endParaRPr>
              <a:latin typeface="Gill Sans"/>
              <a:ea typeface="Gill Sans"/>
              <a:cs typeface="Gill Sans"/>
              <a:sym typeface="Gill Sans"/>
            </a:endParaRPr>
          </a:p>
        </p:txBody>
      </p:sp>
      <p:sp>
        <p:nvSpPr>
          <p:cNvPr id="162" name="Google Shape;162;g6b19e23c77_0_67"/>
          <p:cNvSpPr txBox="1"/>
          <p:nvPr>
            <p:ph idx="1" type="body"/>
          </p:nvPr>
        </p:nvSpPr>
        <p:spPr>
          <a:xfrm>
            <a:off x="1069975" y="2116800"/>
            <a:ext cx="12618600" cy="6144600"/>
          </a:xfrm>
          <a:prstGeom prst="rect">
            <a:avLst/>
          </a:prstGeom>
        </p:spPr>
        <p:txBody>
          <a:bodyPr anchorCtr="0" anchor="t" bIns="56875" lIns="113775" spcFirstLastPara="1" rIns="113775" wrap="square" tIns="56875">
            <a:noAutofit/>
          </a:bodyPr>
          <a:lstStyle/>
          <a:p>
            <a:pPr indent="0" lvl="0" marL="0" rtl="0" algn="l">
              <a:spcBef>
                <a:spcPts val="1000"/>
              </a:spcBef>
              <a:spcAft>
                <a:spcPts val="0"/>
              </a:spcAft>
              <a:buNone/>
            </a:pPr>
            <a:r>
              <a:rPr lang="en-US" sz="3600">
                <a:latin typeface="Gill Sans"/>
                <a:ea typeface="Gill Sans"/>
                <a:cs typeface="Gill Sans"/>
                <a:sym typeface="Gill Sans"/>
              </a:rPr>
              <a:t>Student success at Augsburg is about examining ourselves -- not what students are doing wrong, but how do we change in order to better partner with students.  </a:t>
            </a:r>
            <a:endParaRPr sz="3600">
              <a:latin typeface="Gill Sans"/>
              <a:ea typeface="Gill Sans"/>
              <a:cs typeface="Gill Sans"/>
              <a:sym typeface="Gill Sans"/>
            </a:endParaRPr>
          </a:p>
          <a:p>
            <a:pPr indent="0" lvl="0" marL="0" rtl="0" algn="l">
              <a:spcBef>
                <a:spcPts val="1000"/>
              </a:spcBef>
              <a:spcAft>
                <a:spcPts val="0"/>
              </a:spcAft>
              <a:buNone/>
            </a:pPr>
            <a:r>
              <a:t/>
            </a:r>
            <a:endParaRPr sz="3600">
              <a:latin typeface="Gill Sans"/>
              <a:ea typeface="Gill Sans"/>
              <a:cs typeface="Gill Sans"/>
              <a:sym typeface="Gill Sans"/>
            </a:endParaRPr>
          </a:p>
          <a:p>
            <a:pPr indent="0" lvl="0" marL="0" rtl="0" algn="l">
              <a:spcBef>
                <a:spcPts val="1000"/>
              </a:spcBef>
              <a:spcAft>
                <a:spcPts val="0"/>
              </a:spcAft>
              <a:buNone/>
            </a:pPr>
            <a:r>
              <a:rPr lang="en-US" sz="3600">
                <a:latin typeface="Gill Sans"/>
                <a:ea typeface="Gill Sans"/>
                <a:cs typeface="Gill Sans"/>
                <a:sym typeface="Gill Sans"/>
              </a:rPr>
              <a:t>We recognize the assets and strengths of </a:t>
            </a:r>
            <a:endParaRPr sz="3600">
              <a:latin typeface="Gill Sans"/>
              <a:ea typeface="Gill Sans"/>
              <a:cs typeface="Gill Sans"/>
              <a:sym typeface="Gill Sans"/>
            </a:endParaRPr>
          </a:p>
          <a:p>
            <a:pPr indent="0" lvl="0" marL="0" rtl="0" algn="l">
              <a:spcBef>
                <a:spcPts val="1000"/>
              </a:spcBef>
              <a:spcAft>
                <a:spcPts val="0"/>
              </a:spcAft>
              <a:buNone/>
            </a:pPr>
            <a:r>
              <a:rPr lang="en-US" sz="3600">
                <a:latin typeface="Gill Sans"/>
                <a:ea typeface="Gill Sans"/>
                <a:cs typeface="Gill Sans"/>
                <a:sym typeface="Gill Sans"/>
              </a:rPr>
              <a:t>students within a system that has barriers.</a:t>
            </a:r>
            <a:endParaRPr sz="3600">
              <a:latin typeface="Gill Sans"/>
              <a:ea typeface="Gill Sans"/>
              <a:cs typeface="Gill Sans"/>
              <a:sym typeface="Gill Sans"/>
            </a:endParaRPr>
          </a:p>
          <a:p>
            <a:pPr indent="0" lvl="0" marL="0" rtl="0" algn="l">
              <a:spcBef>
                <a:spcPts val="1000"/>
              </a:spcBef>
              <a:spcAft>
                <a:spcPts val="0"/>
              </a:spcAft>
              <a:buClr>
                <a:schemeClr val="dk1"/>
              </a:buClr>
              <a:buSzPts val="1100"/>
              <a:buFont typeface="Arial"/>
              <a:buNone/>
            </a:pPr>
            <a:r>
              <a:t/>
            </a:r>
            <a:endParaRPr sz="3600">
              <a:latin typeface="Calibri"/>
              <a:ea typeface="Calibri"/>
              <a:cs typeface="Calibri"/>
              <a:sym typeface="Calibri"/>
            </a:endParaRPr>
          </a:p>
          <a:p>
            <a:pPr indent="0" lvl="0" marL="0" rtl="0" algn="l">
              <a:spcBef>
                <a:spcPts val="1300"/>
              </a:spcBef>
              <a:spcAft>
                <a:spcPts val="0"/>
              </a:spcAft>
              <a:buNone/>
            </a:pPr>
            <a:r>
              <a:t/>
            </a:r>
            <a:endParaRPr sz="3600">
              <a:latin typeface="Calibri"/>
              <a:ea typeface="Calibri"/>
              <a:cs typeface="Calibri"/>
              <a:sym typeface="Calibri"/>
            </a:endParaRPr>
          </a:p>
        </p:txBody>
      </p:sp>
      <p:pic>
        <p:nvPicPr>
          <p:cNvPr id="163" name="Google Shape;163;g6b19e23c77_0_67"/>
          <p:cNvPicPr preferRelativeResize="0"/>
          <p:nvPr/>
        </p:nvPicPr>
        <p:blipFill>
          <a:blip r:embed="rId3">
            <a:alphaModFix/>
          </a:blip>
          <a:stretch>
            <a:fillRect/>
          </a:stretch>
        </p:blipFill>
        <p:spPr>
          <a:xfrm>
            <a:off x="9609955" y="3682625"/>
            <a:ext cx="3184500" cy="41411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8" name="Shape 168"/>
        <p:cNvGrpSpPr/>
        <p:nvPr/>
      </p:nvGrpSpPr>
      <p:grpSpPr>
        <a:xfrm>
          <a:off x="0" y="0"/>
          <a:ext cx="0" cy="0"/>
          <a:chOff x="0" y="0"/>
          <a:chExt cx="0" cy="0"/>
        </a:xfrm>
      </p:grpSpPr>
      <p:sp>
        <p:nvSpPr>
          <p:cNvPr id="169" name="Google Shape;169;g6b19e23c77_1_0"/>
          <p:cNvSpPr txBox="1"/>
          <p:nvPr>
            <p:ph type="title"/>
          </p:nvPr>
        </p:nvSpPr>
        <p:spPr>
          <a:xfrm>
            <a:off x="1005840" y="486833"/>
            <a:ext cx="12618600" cy="1767600"/>
          </a:xfrm>
          <a:prstGeom prst="rect">
            <a:avLst/>
          </a:prstGeom>
        </p:spPr>
        <p:txBody>
          <a:bodyPr anchorCtr="0" anchor="ctr" bIns="56875" lIns="113775" spcFirstLastPara="1" rIns="113775" wrap="square" tIns="56875">
            <a:noAutofit/>
          </a:bodyPr>
          <a:lstStyle/>
          <a:p>
            <a:pPr indent="0" lvl="0" marL="0" rtl="0" algn="l">
              <a:spcBef>
                <a:spcPts val="0"/>
              </a:spcBef>
              <a:spcAft>
                <a:spcPts val="0"/>
              </a:spcAft>
              <a:buNone/>
            </a:pPr>
            <a:r>
              <a:rPr lang="en-US" sz="4400">
                <a:latin typeface="Gill Sans"/>
                <a:ea typeface="Gill Sans"/>
                <a:cs typeface="Gill Sans"/>
                <a:sym typeface="Gill Sans"/>
              </a:rPr>
              <a:t>Discussion:</a:t>
            </a:r>
            <a:endParaRPr>
              <a:latin typeface="Gill Sans"/>
              <a:ea typeface="Gill Sans"/>
              <a:cs typeface="Gill Sans"/>
              <a:sym typeface="Gill Sans"/>
            </a:endParaRPr>
          </a:p>
        </p:txBody>
      </p:sp>
      <p:sp>
        <p:nvSpPr>
          <p:cNvPr id="170" name="Google Shape;170;g6b19e23c77_1_0"/>
          <p:cNvSpPr txBox="1"/>
          <p:nvPr>
            <p:ph idx="1" type="body"/>
          </p:nvPr>
        </p:nvSpPr>
        <p:spPr>
          <a:xfrm>
            <a:off x="1069975" y="2116800"/>
            <a:ext cx="12618600" cy="6144600"/>
          </a:xfrm>
          <a:prstGeom prst="rect">
            <a:avLst/>
          </a:prstGeom>
        </p:spPr>
        <p:txBody>
          <a:bodyPr anchorCtr="0" anchor="t" bIns="56875" lIns="113775" spcFirstLastPara="1" rIns="113775" wrap="square" tIns="56875">
            <a:noAutofit/>
          </a:bodyPr>
          <a:lstStyle/>
          <a:p>
            <a:pPr indent="0" lvl="0" marL="762000" rtl="0" algn="l">
              <a:lnSpc>
                <a:spcPct val="115000"/>
              </a:lnSpc>
              <a:spcBef>
                <a:spcPts val="0"/>
              </a:spcBef>
              <a:spcAft>
                <a:spcPts val="0"/>
              </a:spcAft>
              <a:buClr>
                <a:schemeClr val="dk1"/>
              </a:buClr>
              <a:buSzPts val="1100"/>
              <a:buFont typeface="Arial"/>
              <a:buNone/>
            </a:pPr>
            <a:r>
              <a:rPr lang="en-US" sz="3000">
                <a:latin typeface="Gill Sans"/>
                <a:ea typeface="Gill Sans"/>
                <a:cs typeface="Gill Sans"/>
                <a:sym typeface="Gill Sans"/>
              </a:rPr>
              <a:t>Please reflect on the following questions and discuss in pairs or groups of three.  </a:t>
            </a:r>
            <a:endParaRPr sz="3000">
              <a:latin typeface="Gill Sans"/>
              <a:ea typeface="Gill Sans"/>
              <a:cs typeface="Gill Sans"/>
              <a:sym typeface="Gill Sans"/>
            </a:endParaRPr>
          </a:p>
          <a:p>
            <a:pPr indent="-419100" lvl="0" marL="1358900" rtl="0" algn="l">
              <a:lnSpc>
                <a:spcPct val="115000"/>
              </a:lnSpc>
              <a:spcBef>
                <a:spcPts val="1200"/>
              </a:spcBef>
              <a:spcAft>
                <a:spcPts val="0"/>
              </a:spcAft>
              <a:buSzPts val="3000"/>
              <a:buFont typeface="Gill Sans"/>
              <a:buChar char="●"/>
            </a:pPr>
            <a:r>
              <a:rPr lang="en-US" sz="3000">
                <a:latin typeface="Gill Sans"/>
                <a:ea typeface="Gill Sans"/>
                <a:cs typeface="Gill Sans"/>
                <a:sym typeface="Gill Sans"/>
              </a:rPr>
              <a:t>How do we move forward together to navigate these issues in ways that best meet the needs of the students in our classrooms?</a:t>
            </a:r>
            <a:endParaRPr sz="3000">
              <a:latin typeface="Gill Sans"/>
              <a:ea typeface="Gill Sans"/>
              <a:cs typeface="Gill Sans"/>
              <a:sym typeface="Gill Sans"/>
            </a:endParaRPr>
          </a:p>
          <a:p>
            <a:pPr indent="-419100" lvl="0" marL="1358900" rtl="0" algn="l">
              <a:lnSpc>
                <a:spcPct val="115000"/>
              </a:lnSpc>
              <a:spcBef>
                <a:spcPts val="0"/>
              </a:spcBef>
              <a:spcAft>
                <a:spcPts val="0"/>
              </a:spcAft>
              <a:buSzPts val="3000"/>
              <a:buFont typeface="Gill Sans"/>
              <a:buChar char="●"/>
            </a:pPr>
            <a:r>
              <a:rPr lang="en-US" sz="3000">
                <a:latin typeface="Gill Sans"/>
                <a:ea typeface="Gill Sans"/>
                <a:cs typeface="Gill Sans"/>
                <a:sym typeface="Gill Sans"/>
              </a:rPr>
              <a:t>What are your own immediate goals?</a:t>
            </a:r>
            <a:endParaRPr sz="3000">
              <a:latin typeface="Gill Sans"/>
              <a:ea typeface="Gill Sans"/>
              <a:cs typeface="Gill Sans"/>
              <a:sym typeface="Gill Sans"/>
            </a:endParaRPr>
          </a:p>
          <a:p>
            <a:pPr indent="-419100" lvl="0" marL="1358900" rtl="0" algn="l">
              <a:lnSpc>
                <a:spcPct val="115000"/>
              </a:lnSpc>
              <a:spcBef>
                <a:spcPts val="0"/>
              </a:spcBef>
              <a:spcAft>
                <a:spcPts val="0"/>
              </a:spcAft>
              <a:buSzPts val="3000"/>
              <a:buFont typeface="Gill Sans"/>
              <a:buChar char="●"/>
            </a:pPr>
            <a:r>
              <a:rPr lang="en-US" sz="3000">
                <a:latin typeface="Gill Sans"/>
                <a:ea typeface="Gill Sans"/>
                <a:cs typeface="Gill Sans"/>
                <a:sym typeface="Gill Sans"/>
              </a:rPr>
              <a:t>What keeps you awake at night when you think about these questions?</a:t>
            </a:r>
            <a:endParaRPr sz="3000">
              <a:latin typeface="Gill Sans"/>
              <a:ea typeface="Gill Sans"/>
              <a:cs typeface="Gill Sans"/>
              <a:sym typeface="Gill Sans"/>
            </a:endParaRPr>
          </a:p>
          <a:p>
            <a:pPr indent="-419100" lvl="0" marL="1358900" rtl="0" algn="l">
              <a:lnSpc>
                <a:spcPct val="115000"/>
              </a:lnSpc>
              <a:spcBef>
                <a:spcPts val="0"/>
              </a:spcBef>
              <a:spcAft>
                <a:spcPts val="0"/>
              </a:spcAft>
              <a:buSzPts val="3000"/>
              <a:buFont typeface="Gill Sans"/>
              <a:buChar char="●"/>
            </a:pPr>
            <a:r>
              <a:rPr lang="en-US" sz="3000">
                <a:latin typeface="Gill Sans"/>
                <a:ea typeface="Gill Sans"/>
                <a:cs typeface="Gill Sans"/>
                <a:sym typeface="Gill Sans"/>
              </a:rPr>
              <a:t>What would you propose as next steps - for you, for your department, for Augsburg?</a:t>
            </a:r>
            <a:endParaRPr sz="3000">
              <a:latin typeface="Gill Sans"/>
              <a:ea typeface="Gill Sans"/>
              <a:cs typeface="Gill Sans"/>
              <a:sym typeface="Gill Sans"/>
            </a:endParaRPr>
          </a:p>
          <a:p>
            <a:pPr indent="0" lvl="0" marL="762000" rtl="0" algn="l">
              <a:lnSpc>
                <a:spcPct val="115000"/>
              </a:lnSpc>
              <a:spcBef>
                <a:spcPts val="1200"/>
              </a:spcBef>
              <a:spcAft>
                <a:spcPts val="0"/>
              </a:spcAft>
              <a:buClr>
                <a:schemeClr val="dk1"/>
              </a:buClr>
              <a:buSzPts val="1100"/>
              <a:buFont typeface="Arial"/>
              <a:buNone/>
            </a:pPr>
            <a:r>
              <a:rPr lang="en-US" sz="3000">
                <a:latin typeface="Gill Sans"/>
                <a:ea typeface="Gill Sans"/>
                <a:cs typeface="Gill Sans"/>
                <a:sym typeface="Gill Sans"/>
              </a:rPr>
              <a:t>Please jot down a key point from your reflection or discussion that you would like to share.  </a:t>
            </a:r>
            <a:endParaRPr sz="3000">
              <a:latin typeface="Gill Sans"/>
              <a:ea typeface="Gill Sans"/>
              <a:cs typeface="Gill Sans"/>
              <a:sym typeface="Gill Sans"/>
            </a:endParaRPr>
          </a:p>
          <a:p>
            <a:pPr indent="0" lvl="0" marL="762000" rtl="0" algn="l">
              <a:lnSpc>
                <a:spcPct val="115000"/>
              </a:lnSpc>
              <a:spcBef>
                <a:spcPts val="0"/>
              </a:spcBef>
              <a:spcAft>
                <a:spcPts val="0"/>
              </a:spcAft>
              <a:buClr>
                <a:schemeClr val="dk1"/>
              </a:buClr>
              <a:buSzPts val="1100"/>
              <a:buFont typeface="Arial"/>
              <a:buNone/>
            </a:pPr>
            <a:r>
              <a:t/>
            </a:r>
            <a:endParaRPr sz="3000">
              <a:solidFill>
                <a:srgbClr val="500050"/>
              </a:solidFill>
              <a:latin typeface="Gill Sans"/>
              <a:ea typeface="Gill Sans"/>
              <a:cs typeface="Gill Sans"/>
              <a:sym typeface="Gill Sans"/>
            </a:endParaRPr>
          </a:p>
          <a:p>
            <a:pPr indent="0" lvl="0" marL="0" rtl="0" algn="l">
              <a:spcBef>
                <a:spcPts val="1300"/>
              </a:spcBef>
              <a:spcAft>
                <a:spcPts val="0"/>
              </a:spcAft>
              <a:buNone/>
            </a:pPr>
            <a:r>
              <a:t/>
            </a:r>
            <a:endParaRPr sz="3000">
              <a:latin typeface="Gill Sans"/>
              <a:ea typeface="Gill Sans"/>
              <a:cs typeface="Gill Sans"/>
              <a:sym typeface="Gill San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4" name="Shape 94"/>
        <p:cNvGrpSpPr/>
        <p:nvPr/>
      </p:nvGrpSpPr>
      <p:grpSpPr>
        <a:xfrm>
          <a:off x="0" y="0"/>
          <a:ext cx="0" cy="0"/>
          <a:chOff x="0" y="0"/>
          <a:chExt cx="0" cy="0"/>
        </a:xfrm>
      </p:grpSpPr>
      <p:pic>
        <p:nvPicPr>
          <p:cNvPr id="95" name="Google Shape;95;g6b19e23c77_0_0"/>
          <p:cNvPicPr preferRelativeResize="0"/>
          <p:nvPr/>
        </p:nvPicPr>
        <p:blipFill>
          <a:blip r:embed="rId3">
            <a:alphaModFix/>
          </a:blip>
          <a:stretch>
            <a:fillRect/>
          </a:stretch>
        </p:blipFill>
        <p:spPr>
          <a:xfrm>
            <a:off x="217200" y="564250"/>
            <a:ext cx="8809600" cy="8194975"/>
          </a:xfrm>
          <a:prstGeom prst="rect">
            <a:avLst/>
          </a:prstGeom>
          <a:noFill/>
          <a:ln>
            <a:noFill/>
          </a:ln>
        </p:spPr>
      </p:pic>
      <p:pic>
        <p:nvPicPr>
          <p:cNvPr id="96" name="Google Shape;96;g6b19e23c77_0_0"/>
          <p:cNvPicPr preferRelativeResize="0"/>
          <p:nvPr/>
        </p:nvPicPr>
        <p:blipFill>
          <a:blip r:embed="rId4">
            <a:alphaModFix/>
          </a:blip>
          <a:stretch>
            <a:fillRect/>
          </a:stretch>
        </p:blipFill>
        <p:spPr>
          <a:xfrm>
            <a:off x="9282025" y="564250"/>
            <a:ext cx="5150249" cy="3928400"/>
          </a:xfrm>
          <a:prstGeom prst="rect">
            <a:avLst/>
          </a:prstGeom>
          <a:noFill/>
          <a:ln>
            <a:noFill/>
          </a:ln>
        </p:spPr>
      </p:pic>
      <p:pic>
        <p:nvPicPr>
          <p:cNvPr id="97" name="Google Shape;97;g6b19e23c77_0_0"/>
          <p:cNvPicPr preferRelativeResize="0"/>
          <p:nvPr/>
        </p:nvPicPr>
        <p:blipFill>
          <a:blip r:embed="rId5">
            <a:alphaModFix/>
          </a:blip>
          <a:stretch>
            <a:fillRect/>
          </a:stretch>
        </p:blipFill>
        <p:spPr>
          <a:xfrm>
            <a:off x="9282025" y="4718050"/>
            <a:ext cx="5150249" cy="4041175"/>
          </a:xfrm>
          <a:prstGeom prst="rect">
            <a:avLst/>
          </a:prstGeom>
          <a:noFill/>
          <a:ln>
            <a:noFill/>
          </a:ln>
        </p:spPr>
      </p:pic>
      <p:sp>
        <p:nvSpPr>
          <p:cNvPr id="98" name="Google Shape;98;g6b19e23c77_0_0"/>
          <p:cNvSpPr txBox="1"/>
          <p:nvPr/>
        </p:nvSpPr>
        <p:spPr>
          <a:xfrm>
            <a:off x="5517350" y="974675"/>
            <a:ext cx="3142200" cy="1155000"/>
          </a:xfrm>
          <a:prstGeom prst="rect">
            <a:avLst/>
          </a:prstGeom>
          <a:noFill/>
          <a:ln>
            <a:noFill/>
          </a:ln>
          <a:effectLst>
            <a:outerShdw blurRad="57150" rotWithShape="0" algn="bl" dir="5400000" dist="19050">
              <a:srgbClr val="000000">
                <a:alpha val="16000"/>
              </a:srgbClr>
            </a:outerShdw>
          </a:effectLst>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i="1" lang="en-US" sz="3000">
                <a:solidFill>
                  <a:srgbClr val="FFFFFF"/>
                </a:solidFill>
              </a:rPr>
              <a:t>Mimetes stokoei</a:t>
            </a:r>
            <a:endParaRPr i="1" sz="3000">
              <a:solidFill>
                <a:srgbClr val="FFFFFF"/>
              </a:solidFill>
            </a:endParaRPr>
          </a:p>
          <a:p>
            <a:pPr indent="0" lvl="0" marL="0" rtl="0" algn="l">
              <a:lnSpc>
                <a:spcPct val="115000"/>
              </a:lnSpc>
              <a:spcBef>
                <a:spcPts val="0"/>
              </a:spcBef>
              <a:spcAft>
                <a:spcPts val="0"/>
              </a:spcAft>
              <a:buNone/>
            </a:pPr>
            <a:r>
              <a:rPr lang="en-US" sz="3000">
                <a:solidFill>
                  <a:srgbClr val="FFFFFF"/>
                </a:solidFill>
              </a:rPr>
              <a:t>the mace pagoda</a:t>
            </a:r>
            <a:endParaRPr sz="3000">
              <a:solidFill>
                <a:srgbClr val="FFFFFF"/>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2" name="Shape 102"/>
        <p:cNvGrpSpPr/>
        <p:nvPr/>
      </p:nvGrpSpPr>
      <p:grpSpPr>
        <a:xfrm>
          <a:off x="0" y="0"/>
          <a:ext cx="0" cy="0"/>
          <a:chOff x="0" y="0"/>
          <a:chExt cx="0" cy="0"/>
        </a:xfrm>
      </p:grpSpPr>
      <p:sp>
        <p:nvSpPr>
          <p:cNvPr id="103" name="Google Shape;103;p2"/>
          <p:cNvSpPr txBox="1"/>
          <p:nvPr>
            <p:ph type="title"/>
          </p:nvPr>
        </p:nvSpPr>
        <p:spPr>
          <a:xfrm>
            <a:off x="822750" y="1"/>
            <a:ext cx="12618600" cy="1532700"/>
          </a:xfrm>
          <a:prstGeom prst="rect">
            <a:avLst/>
          </a:prstGeom>
          <a:noFill/>
          <a:ln>
            <a:noFill/>
          </a:ln>
        </p:spPr>
        <p:txBody>
          <a:bodyPr anchorCtr="0" anchor="ctr" bIns="56875" lIns="113775" spcFirstLastPara="1" rIns="113775" wrap="square" tIns="56875">
            <a:normAutofit/>
          </a:bodyPr>
          <a:lstStyle/>
          <a:p>
            <a:pPr indent="0" lvl="0" marL="0" rtl="0" algn="ctr">
              <a:lnSpc>
                <a:spcPct val="90000"/>
              </a:lnSpc>
              <a:spcBef>
                <a:spcPts val="0"/>
              </a:spcBef>
              <a:spcAft>
                <a:spcPts val="0"/>
              </a:spcAft>
              <a:buClr>
                <a:schemeClr val="dk1"/>
              </a:buClr>
              <a:buSzPts val="5500"/>
              <a:buFont typeface="Palatino"/>
              <a:buNone/>
            </a:pPr>
            <a:r>
              <a:rPr lang="en-US" sz="4500"/>
              <a:t>11.13.2019 - Agenda</a:t>
            </a:r>
            <a:endParaRPr sz="4500"/>
          </a:p>
        </p:txBody>
      </p:sp>
      <p:sp>
        <p:nvSpPr>
          <p:cNvPr id="104" name="Google Shape;104;p2"/>
          <p:cNvSpPr txBox="1"/>
          <p:nvPr>
            <p:ph idx="1" type="body"/>
          </p:nvPr>
        </p:nvSpPr>
        <p:spPr>
          <a:xfrm>
            <a:off x="1834025" y="1427116"/>
            <a:ext cx="11790600" cy="7176000"/>
          </a:xfrm>
          <a:prstGeom prst="rect">
            <a:avLst/>
          </a:prstGeom>
          <a:noFill/>
          <a:ln>
            <a:noFill/>
          </a:ln>
        </p:spPr>
        <p:txBody>
          <a:bodyPr anchorCtr="0" anchor="t" bIns="56875" lIns="113775" spcFirstLastPara="1" rIns="113775" wrap="square" tIns="56875">
            <a:noAutofit/>
          </a:bodyPr>
          <a:lstStyle/>
          <a:p>
            <a:pPr indent="-285750" lvl="0" marL="292100" rtl="0" algn="l">
              <a:lnSpc>
                <a:spcPct val="90000"/>
              </a:lnSpc>
              <a:spcBef>
                <a:spcPts val="0"/>
              </a:spcBef>
              <a:spcAft>
                <a:spcPts val="0"/>
              </a:spcAft>
              <a:buClr>
                <a:schemeClr val="dk1"/>
              </a:buClr>
              <a:buSzPts val="2300"/>
              <a:buFont typeface="Palatino"/>
              <a:buChar char="●"/>
            </a:pPr>
            <a:r>
              <a:rPr lang="en-US" sz="2800"/>
              <a:t>First Word – Leon Van Eck, Assistant Professor of Biology</a:t>
            </a:r>
            <a:endParaRPr sz="2800"/>
          </a:p>
          <a:p>
            <a:pPr indent="-285750" lvl="0" marL="292100" rtl="0" algn="l">
              <a:lnSpc>
                <a:spcPct val="90000"/>
              </a:lnSpc>
              <a:spcBef>
                <a:spcPts val="1300"/>
              </a:spcBef>
              <a:spcAft>
                <a:spcPts val="0"/>
              </a:spcAft>
              <a:buClr>
                <a:schemeClr val="dk1"/>
              </a:buClr>
              <a:buSzPts val="2300"/>
              <a:buFont typeface="Palatino"/>
              <a:buChar char="●"/>
            </a:pPr>
            <a:r>
              <a:rPr lang="en-US" sz="2800"/>
              <a:t>Approval of Minutes </a:t>
            </a:r>
            <a:endParaRPr sz="2800"/>
          </a:p>
          <a:p>
            <a:pPr indent="-285750" lvl="0" marL="292100" rtl="0" algn="l">
              <a:lnSpc>
                <a:spcPct val="90000"/>
              </a:lnSpc>
              <a:spcBef>
                <a:spcPts val="1300"/>
              </a:spcBef>
              <a:spcAft>
                <a:spcPts val="0"/>
              </a:spcAft>
              <a:buClr>
                <a:schemeClr val="dk1"/>
              </a:buClr>
              <a:buSzPts val="2300"/>
              <a:buFont typeface="Palatino"/>
              <a:buChar char="●"/>
            </a:pPr>
            <a:r>
              <a:rPr lang="en-US" sz="2800"/>
              <a:t>Approval of Agenda</a:t>
            </a:r>
            <a:endParaRPr sz="2800"/>
          </a:p>
          <a:p>
            <a:pPr indent="-285750" lvl="0" marL="292100" rtl="0" algn="l">
              <a:lnSpc>
                <a:spcPct val="90000"/>
              </a:lnSpc>
              <a:spcBef>
                <a:spcPts val="1300"/>
              </a:spcBef>
              <a:spcAft>
                <a:spcPts val="0"/>
              </a:spcAft>
              <a:buClr>
                <a:schemeClr val="dk1"/>
              </a:buClr>
              <a:buSzPts val="2300"/>
              <a:buFont typeface="Palatino"/>
              <a:buChar char="●"/>
            </a:pPr>
            <a:r>
              <a:rPr lang="en-US" sz="2800"/>
              <a:t>Announcements</a:t>
            </a:r>
            <a:endParaRPr sz="2800"/>
          </a:p>
          <a:p>
            <a:pPr indent="-298450" lvl="1" marL="863600" rtl="0" algn="l">
              <a:lnSpc>
                <a:spcPct val="90000"/>
              </a:lnSpc>
              <a:spcBef>
                <a:spcPts val="700"/>
              </a:spcBef>
              <a:spcAft>
                <a:spcPts val="0"/>
              </a:spcAft>
              <a:buClr>
                <a:schemeClr val="dk1"/>
              </a:buClr>
              <a:buSzPts val="2300"/>
              <a:buFont typeface="Palatino"/>
              <a:buChar char="○"/>
            </a:pPr>
            <a:r>
              <a:rPr lang="en-US" sz="2800"/>
              <a:t>Course evaluation process reminder – Diane Pike, Scott Krajewski</a:t>
            </a:r>
            <a:endParaRPr sz="2800"/>
          </a:p>
          <a:p>
            <a:pPr indent="-288925" lvl="0" marL="342900" rtl="0" algn="l">
              <a:lnSpc>
                <a:spcPct val="90000"/>
              </a:lnSpc>
              <a:spcBef>
                <a:spcPts val="1300"/>
              </a:spcBef>
              <a:spcAft>
                <a:spcPts val="0"/>
              </a:spcAft>
              <a:buClr>
                <a:schemeClr val="dk1"/>
              </a:buClr>
              <a:buSzPts val="2300"/>
              <a:buFont typeface="Palatino"/>
              <a:buChar char="●"/>
            </a:pPr>
            <a:r>
              <a:rPr lang="en-US" sz="2800"/>
              <a:t>Provost’s Report – Karen Kaivola</a:t>
            </a:r>
            <a:endParaRPr sz="2800"/>
          </a:p>
          <a:p>
            <a:pPr indent="-288925" lvl="0" marL="342900" rtl="0" algn="l">
              <a:lnSpc>
                <a:spcPct val="90000"/>
              </a:lnSpc>
              <a:spcBef>
                <a:spcPts val="1300"/>
              </a:spcBef>
              <a:spcAft>
                <a:spcPts val="0"/>
              </a:spcAft>
              <a:buClr>
                <a:schemeClr val="dk1"/>
              </a:buClr>
              <a:buSzPts val="2300"/>
              <a:buFont typeface="Palatino"/>
              <a:buChar char="●"/>
            </a:pPr>
            <a:r>
              <a:rPr lang="en-US" sz="2800"/>
              <a:t>Faculty Senate Report – Milda Hedblom</a:t>
            </a:r>
            <a:endParaRPr sz="2800"/>
          </a:p>
          <a:p>
            <a:pPr indent="-301625" lvl="0" marL="342900" rtl="0" algn="l">
              <a:lnSpc>
                <a:spcPct val="90000"/>
              </a:lnSpc>
              <a:spcBef>
                <a:spcPts val="1300"/>
              </a:spcBef>
              <a:spcAft>
                <a:spcPts val="0"/>
              </a:spcAft>
              <a:buSzPts val="2500"/>
              <a:buChar char="●"/>
            </a:pPr>
            <a:r>
              <a:rPr lang="en-US" sz="2800"/>
              <a:t>General Education redesign update - Stacy Freiheit</a:t>
            </a:r>
            <a:endParaRPr sz="2800"/>
          </a:p>
          <a:p>
            <a:pPr indent="-301625" lvl="0" marL="342900" rtl="0" algn="l">
              <a:lnSpc>
                <a:spcPct val="90000"/>
              </a:lnSpc>
              <a:spcBef>
                <a:spcPts val="1300"/>
              </a:spcBef>
              <a:spcAft>
                <a:spcPts val="0"/>
              </a:spcAft>
              <a:buSzPts val="2500"/>
              <a:buChar char="●"/>
            </a:pPr>
            <a:r>
              <a:rPr lang="en-US" sz="2800"/>
              <a:t>(Re)framing issues raised in last month’s “open forum” – Katie Bishop</a:t>
            </a:r>
            <a:endParaRPr/>
          </a:p>
          <a:p>
            <a:pPr indent="-457200" lvl="1" marL="955675" rtl="0" algn="l">
              <a:lnSpc>
                <a:spcPct val="90000"/>
              </a:lnSpc>
              <a:spcBef>
                <a:spcPts val="700"/>
              </a:spcBef>
              <a:spcAft>
                <a:spcPts val="0"/>
              </a:spcAft>
              <a:buSzPts val="2500"/>
              <a:buFont typeface="Courier New"/>
              <a:buChar char="o"/>
            </a:pPr>
            <a:r>
              <a:rPr lang="en-US" sz="2800"/>
              <a:t>“Student success” in historical perspective</a:t>
            </a:r>
            <a:endParaRPr/>
          </a:p>
          <a:p>
            <a:pPr indent="-457200" lvl="1" marL="955675" rtl="0" algn="l">
              <a:lnSpc>
                <a:spcPct val="90000"/>
              </a:lnSpc>
              <a:spcBef>
                <a:spcPts val="700"/>
              </a:spcBef>
              <a:spcAft>
                <a:spcPts val="0"/>
              </a:spcAft>
              <a:buSzPts val="2500"/>
              <a:buFont typeface="Courier New"/>
              <a:buChar char="o"/>
            </a:pPr>
            <a:r>
              <a:rPr lang="en-US" sz="2800"/>
              <a:t>Teaching today’s students:  key questions</a:t>
            </a:r>
            <a:endParaRPr/>
          </a:p>
          <a:p>
            <a:pPr indent="-457200" lvl="1" marL="955675" rtl="0" algn="l">
              <a:lnSpc>
                <a:spcPct val="90000"/>
              </a:lnSpc>
              <a:spcBef>
                <a:spcPts val="700"/>
              </a:spcBef>
              <a:spcAft>
                <a:spcPts val="0"/>
              </a:spcAft>
              <a:buSzPts val="2500"/>
              <a:buFont typeface="Courier New"/>
              <a:buChar char="o"/>
            </a:pPr>
            <a:r>
              <a:rPr lang="en-US" sz="2800"/>
              <a:t>Small group discussion/reflection</a:t>
            </a:r>
            <a:endParaRPr sz="2800"/>
          </a:p>
          <a:p>
            <a:pPr indent="-288925" lvl="0" marL="342900" rtl="0" algn="l">
              <a:lnSpc>
                <a:spcPct val="90000"/>
              </a:lnSpc>
              <a:spcBef>
                <a:spcPts val="1300"/>
              </a:spcBef>
              <a:spcAft>
                <a:spcPts val="0"/>
              </a:spcAft>
              <a:buClr>
                <a:schemeClr val="dk1"/>
              </a:buClr>
              <a:buSzPts val="2300"/>
              <a:buFont typeface="Palatino"/>
              <a:buChar char="●"/>
            </a:pPr>
            <a:r>
              <a:rPr lang="en-US" sz="2800"/>
              <a:t>Adjourn </a:t>
            </a:r>
            <a:endParaRPr sz="2800"/>
          </a:p>
          <a:p>
            <a:pPr indent="0" lvl="0" marL="0" rtl="0" algn="l">
              <a:lnSpc>
                <a:spcPct val="90000"/>
              </a:lnSpc>
              <a:spcBef>
                <a:spcPts val="1300"/>
              </a:spcBef>
              <a:spcAft>
                <a:spcPts val="0"/>
              </a:spcAft>
              <a:buClr>
                <a:schemeClr val="dk1"/>
              </a:buClr>
              <a:buSzPts val="2300"/>
              <a:buNone/>
            </a:pPr>
            <a:br>
              <a:rPr lang="en-US" sz="2300"/>
            </a:br>
            <a:endParaRPr sz="23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9" name="Shape 109"/>
        <p:cNvGrpSpPr/>
        <p:nvPr/>
      </p:nvGrpSpPr>
      <p:grpSpPr>
        <a:xfrm>
          <a:off x="0" y="0"/>
          <a:ext cx="0" cy="0"/>
          <a:chOff x="0" y="0"/>
          <a:chExt cx="0" cy="0"/>
        </a:xfrm>
      </p:grpSpPr>
      <p:sp>
        <p:nvSpPr>
          <p:cNvPr id="110" name="Google Shape;110;g6b19e23c77_0_12"/>
          <p:cNvSpPr txBox="1"/>
          <p:nvPr>
            <p:ph type="title"/>
          </p:nvPr>
        </p:nvSpPr>
        <p:spPr>
          <a:xfrm>
            <a:off x="998225" y="1076350"/>
            <a:ext cx="12618600" cy="5388900"/>
          </a:xfrm>
          <a:prstGeom prst="rect">
            <a:avLst/>
          </a:prstGeom>
        </p:spPr>
        <p:txBody>
          <a:bodyPr anchorCtr="0" anchor="b" bIns="56875" lIns="113775" spcFirstLastPara="1" rIns="113775" wrap="square" tIns="56875">
            <a:noAutofit/>
          </a:bodyPr>
          <a:lstStyle/>
          <a:p>
            <a:pPr indent="0" lvl="0" marL="0" rtl="0" algn="ctr">
              <a:spcBef>
                <a:spcPts val="0"/>
              </a:spcBef>
              <a:spcAft>
                <a:spcPts val="0"/>
              </a:spcAft>
              <a:buNone/>
            </a:pPr>
            <a:r>
              <a:t/>
            </a:r>
            <a:endParaRPr b="1" sz="4400">
              <a:latin typeface="Calibri"/>
              <a:ea typeface="Calibri"/>
              <a:cs typeface="Calibri"/>
              <a:sym typeface="Calibri"/>
            </a:endParaRPr>
          </a:p>
          <a:p>
            <a:pPr indent="0" lvl="0" marL="0" rtl="0" algn="ctr">
              <a:spcBef>
                <a:spcPts val="0"/>
              </a:spcBef>
              <a:spcAft>
                <a:spcPts val="0"/>
              </a:spcAft>
              <a:buNone/>
            </a:pPr>
            <a:r>
              <a:t/>
            </a:r>
            <a:endParaRPr b="1" sz="4400">
              <a:latin typeface="Calibri"/>
              <a:ea typeface="Calibri"/>
              <a:cs typeface="Calibri"/>
              <a:sym typeface="Calibri"/>
            </a:endParaRPr>
          </a:p>
          <a:p>
            <a:pPr indent="0" lvl="0" marL="0" rtl="0" algn="ctr">
              <a:spcBef>
                <a:spcPts val="0"/>
              </a:spcBef>
              <a:spcAft>
                <a:spcPts val="0"/>
              </a:spcAft>
              <a:buNone/>
            </a:pPr>
            <a:r>
              <a:t/>
            </a:r>
            <a:endParaRPr b="1" sz="4400">
              <a:latin typeface="Calibri"/>
              <a:ea typeface="Calibri"/>
              <a:cs typeface="Calibri"/>
              <a:sym typeface="Calibri"/>
            </a:endParaRPr>
          </a:p>
          <a:p>
            <a:pPr indent="0" lvl="0" marL="0" rtl="0" algn="ctr">
              <a:spcBef>
                <a:spcPts val="0"/>
              </a:spcBef>
              <a:spcAft>
                <a:spcPts val="0"/>
              </a:spcAft>
              <a:buNone/>
            </a:pPr>
            <a:r>
              <a:rPr lang="en-US" sz="4400">
                <a:latin typeface="Gill Sans"/>
                <a:ea typeface="Gill Sans"/>
                <a:cs typeface="Gill Sans"/>
                <a:sym typeface="Gill Sans"/>
              </a:rPr>
              <a:t>(Re)framing issues </a:t>
            </a:r>
            <a:endParaRPr sz="4400">
              <a:latin typeface="Gill Sans"/>
              <a:ea typeface="Gill Sans"/>
              <a:cs typeface="Gill Sans"/>
              <a:sym typeface="Gill Sans"/>
            </a:endParaRPr>
          </a:p>
          <a:p>
            <a:pPr indent="0" lvl="0" marL="0" rtl="0" algn="ctr">
              <a:spcBef>
                <a:spcPts val="0"/>
              </a:spcBef>
              <a:spcAft>
                <a:spcPts val="0"/>
              </a:spcAft>
              <a:buNone/>
            </a:pPr>
            <a:r>
              <a:rPr lang="en-US" sz="4400">
                <a:latin typeface="Gill Sans"/>
                <a:ea typeface="Gill Sans"/>
                <a:cs typeface="Gill Sans"/>
                <a:sym typeface="Gill Sans"/>
              </a:rPr>
              <a:t>raised in last month’s “open forum”</a:t>
            </a:r>
            <a:endParaRPr sz="4400">
              <a:latin typeface="Gill Sans"/>
              <a:ea typeface="Gill Sans"/>
              <a:cs typeface="Gill Sans"/>
              <a:sym typeface="Gill Sans"/>
            </a:endParaRPr>
          </a:p>
          <a:p>
            <a:pPr indent="0" lvl="0" marL="0" rtl="0" algn="l">
              <a:spcBef>
                <a:spcPts val="0"/>
              </a:spcBef>
              <a:spcAft>
                <a:spcPts val="0"/>
              </a:spcAft>
              <a:buNone/>
            </a:pPr>
            <a:r>
              <a:t/>
            </a:r>
            <a:endParaRPr b="1" sz="4400">
              <a:latin typeface="Calibri"/>
              <a:ea typeface="Calibri"/>
              <a:cs typeface="Calibri"/>
              <a:sym typeface="Calibri"/>
            </a:endParaRPr>
          </a:p>
          <a:p>
            <a:pPr indent="0" lvl="0" marL="0" rtl="0" algn="ctr">
              <a:spcBef>
                <a:spcPts val="0"/>
              </a:spcBef>
              <a:spcAft>
                <a:spcPts val="0"/>
              </a:spcAft>
              <a:buNone/>
            </a:pPr>
            <a:r>
              <a:rPr b="1" lang="en-US" sz="4400">
                <a:latin typeface="Calibri"/>
                <a:ea typeface="Calibri"/>
                <a:cs typeface="Calibri"/>
                <a:sym typeface="Calibri"/>
              </a:rPr>
              <a:t>_____</a:t>
            </a:r>
            <a:endParaRPr b="1" sz="4400">
              <a:latin typeface="Calibri"/>
              <a:ea typeface="Calibri"/>
              <a:cs typeface="Calibri"/>
              <a:sym typeface="Calibri"/>
            </a:endParaRPr>
          </a:p>
          <a:p>
            <a:pPr indent="0" lvl="0" marL="914400" rtl="0" algn="ctr">
              <a:spcBef>
                <a:spcPts val="0"/>
              </a:spcBef>
              <a:spcAft>
                <a:spcPts val="0"/>
              </a:spcAft>
              <a:buNone/>
            </a:pPr>
            <a:r>
              <a:t/>
            </a:r>
            <a:endParaRPr b="1" sz="4400">
              <a:latin typeface="Calibri"/>
              <a:ea typeface="Calibri"/>
              <a:cs typeface="Calibri"/>
              <a:sym typeface="Calibri"/>
            </a:endParaRPr>
          </a:p>
          <a:p>
            <a:pPr indent="0" lvl="0" marL="914400" rtl="0" algn="ctr">
              <a:spcBef>
                <a:spcPts val="0"/>
              </a:spcBef>
              <a:spcAft>
                <a:spcPts val="0"/>
              </a:spcAft>
              <a:buNone/>
            </a:pPr>
            <a:r>
              <a:t/>
            </a:r>
            <a:endParaRPr b="1" sz="4400">
              <a:latin typeface="Calibri"/>
              <a:ea typeface="Calibri"/>
              <a:cs typeface="Calibri"/>
              <a:sym typeface="Calibri"/>
            </a:endParaRPr>
          </a:p>
          <a:p>
            <a:pPr indent="0" lvl="0" marL="0" rtl="0" algn="ctr">
              <a:spcBef>
                <a:spcPts val="0"/>
              </a:spcBef>
              <a:spcAft>
                <a:spcPts val="0"/>
              </a:spcAft>
              <a:buNone/>
            </a:pPr>
            <a:r>
              <a:rPr lang="en-US" sz="4400">
                <a:latin typeface="Gill Sans"/>
                <a:ea typeface="Gill Sans"/>
                <a:cs typeface="Gill Sans"/>
                <a:sym typeface="Gill Sans"/>
              </a:rPr>
              <a:t>Katie Bishop</a:t>
            </a:r>
            <a:endParaRPr sz="4400">
              <a:latin typeface="Gill Sans"/>
              <a:ea typeface="Gill Sans"/>
              <a:cs typeface="Gill Sans"/>
              <a:sym typeface="Gill Sans"/>
            </a:endParaRPr>
          </a:p>
          <a:p>
            <a:pPr indent="0" lvl="0" marL="0" rtl="0" algn="ctr">
              <a:spcBef>
                <a:spcPts val="0"/>
              </a:spcBef>
              <a:spcAft>
                <a:spcPts val="0"/>
              </a:spcAft>
              <a:buNone/>
            </a:pPr>
            <a:r>
              <a:rPr lang="en-US" sz="4400">
                <a:latin typeface="Gill Sans"/>
                <a:ea typeface="Gill Sans"/>
                <a:cs typeface="Gill Sans"/>
                <a:sym typeface="Gill Sans"/>
              </a:rPr>
              <a:t>Chief Student Success Officer</a:t>
            </a:r>
            <a:endParaRPr sz="4400">
              <a:latin typeface="Gill Sans"/>
              <a:ea typeface="Gill Sans"/>
              <a:cs typeface="Gill Sans"/>
              <a:sym typeface="Gill Sans"/>
            </a:endParaRPr>
          </a:p>
          <a:p>
            <a:pPr indent="0" lvl="0" marL="0" rtl="0" algn="ctr">
              <a:spcBef>
                <a:spcPts val="0"/>
              </a:spcBef>
              <a:spcAft>
                <a:spcPts val="0"/>
              </a:spcAft>
              <a:buNone/>
            </a:pPr>
            <a:r>
              <a:t/>
            </a:r>
            <a:endParaRPr sz="4400">
              <a:latin typeface="Gill Sans"/>
              <a:ea typeface="Gill Sans"/>
              <a:cs typeface="Gill Sans"/>
              <a:sym typeface="Gill Sans"/>
            </a:endParaRPr>
          </a:p>
        </p:txBody>
      </p:sp>
      <p:sp>
        <p:nvSpPr>
          <p:cNvPr id="111" name="Google Shape;111;g6b19e23c77_0_12"/>
          <p:cNvSpPr txBox="1"/>
          <p:nvPr>
            <p:ph idx="1" type="body"/>
          </p:nvPr>
        </p:nvSpPr>
        <p:spPr>
          <a:xfrm>
            <a:off x="998220" y="6119284"/>
            <a:ext cx="12618600" cy="2000100"/>
          </a:xfrm>
          <a:prstGeom prst="rect">
            <a:avLst/>
          </a:prstGeom>
        </p:spPr>
        <p:txBody>
          <a:bodyPr anchorCtr="0" anchor="t" bIns="56875" lIns="113775" spcFirstLastPara="1" rIns="113775" wrap="square" tIns="56875">
            <a:noAutofit/>
          </a:bodyPr>
          <a:lstStyle/>
          <a:p>
            <a:pPr indent="0" lvl="0" marL="0" rtl="0" algn="l">
              <a:spcBef>
                <a:spcPts val="130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6" name="Shape 116"/>
        <p:cNvGrpSpPr/>
        <p:nvPr/>
      </p:nvGrpSpPr>
      <p:grpSpPr>
        <a:xfrm>
          <a:off x="0" y="0"/>
          <a:ext cx="0" cy="0"/>
          <a:chOff x="0" y="0"/>
          <a:chExt cx="0" cy="0"/>
        </a:xfrm>
      </p:grpSpPr>
      <p:sp>
        <p:nvSpPr>
          <p:cNvPr id="117" name="Google Shape;117;g70c2d8a138_0_6"/>
          <p:cNvSpPr txBox="1"/>
          <p:nvPr>
            <p:ph type="title"/>
          </p:nvPr>
        </p:nvSpPr>
        <p:spPr>
          <a:xfrm>
            <a:off x="1005840" y="486833"/>
            <a:ext cx="12618600" cy="1767600"/>
          </a:xfrm>
          <a:prstGeom prst="rect">
            <a:avLst/>
          </a:prstGeom>
        </p:spPr>
        <p:txBody>
          <a:bodyPr anchorCtr="0" anchor="ctr" bIns="56875" lIns="113775" spcFirstLastPara="1" rIns="113775" wrap="square" tIns="56875">
            <a:noAutofit/>
          </a:bodyPr>
          <a:lstStyle/>
          <a:p>
            <a:pPr indent="0" lvl="0" marL="0" rtl="0" algn="l">
              <a:spcBef>
                <a:spcPts val="0"/>
              </a:spcBef>
              <a:spcAft>
                <a:spcPts val="0"/>
              </a:spcAft>
              <a:buNone/>
            </a:pPr>
            <a:r>
              <a:rPr lang="en-US" sz="4400">
                <a:latin typeface="Gill Sans"/>
                <a:ea typeface="Gill Sans"/>
                <a:cs typeface="Gill Sans"/>
                <a:sym typeface="Gill Sans"/>
              </a:rPr>
              <a:t>Structure</a:t>
            </a:r>
            <a:endParaRPr>
              <a:latin typeface="Gill Sans"/>
              <a:ea typeface="Gill Sans"/>
              <a:cs typeface="Gill Sans"/>
              <a:sym typeface="Gill Sans"/>
            </a:endParaRPr>
          </a:p>
        </p:txBody>
      </p:sp>
      <p:sp>
        <p:nvSpPr>
          <p:cNvPr id="118" name="Google Shape;118;g70c2d8a138_0_6"/>
          <p:cNvSpPr txBox="1"/>
          <p:nvPr>
            <p:ph idx="1" type="body"/>
          </p:nvPr>
        </p:nvSpPr>
        <p:spPr>
          <a:xfrm>
            <a:off x="1005840" y="2434167"/>
            <a:ext cx="12618600" cy="5801700"/>
          </a:xfrm>
          <a:prstGeom prst="rect">
            <a:avLst/>
          </a:prstGeom>
        </p:spPr>
        <p:txBody>
          <a:bodyPr anchorCtr="0" anchor="t" bIns="56875" lIns="113775" spcFirstLastPara="1" rIns="113775" wrap="square" tIns="56875">
            <a:noAutofit/>
          </a:bodyPr>
          <a:lstStyle/>
          <a:p>
            <a:pPr indent="0" lvl="0" marL="0" rtl="0" algn="l">
              <a:spcBef>
                <a:spcPts val="1300"/>
              </a:spcBef>
              <a:spcAft>
                <a:spcPts val="0"/>
              </a:spcAft>
              <a:buNone/>
            </a:pPr>
            <a:r>
              <a:t/>
            </a:r>
            <a:endParaRPr/>
          </a:p>
        </p:txBody>
      </p:sp>
      <p:pic>
        <p:nvPicPr>
          <p:cNvPr id="119" name="Google Shape;119;g70c2d8a138_0_6"/>
          <p:cNvPicPr preferRelativeResize="0"/>
          <p:nvPr/>
        </p:nvPicPr>
        <p:blipFill>
          <a:blip r:embed="rId3">
            <a:alphaModFix/>
          </a:blip>
          <a:stretch>
            <a:fillRect/>
          </a:stretch>
        </p:blipFill>
        <p:spPr>
          <a:xfrm>
            <a:off x="3683425" y="486825"/>
            <a:ext cx="7988950" cy="728349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4" name="Shape 124"/>
        <p:cNvGrpSpPr/>
        <p:nvPr/>
      </p:nvGrpSpPr>
      <p:grpSpPr>
        <a:xfrm>
          <a:off x="0" y="0"/>
          <a:ext cx="0" cy="0"/>
          <a:chOff x="0" y="0"/>
          <a:chExt cx="0" cy="0"/>
        </a:xfrm>
      </p:grpSpPr>
      <p:sp>
        <p:nvSpPr>
          <p:cNvPr id="125" name="Google Shape;125;g6b19e23c77_0_21"/>
          <p:cNvSpPr txBox="1"/>
          <p:nvPr>
            <p:ph type="title"/>
          </p:nvPr>
        </p:nvSpPr>
        <p:spPr>
          <a:xfrm>
            <a:off x="1005840" y="486833"/>
            <a:ext cx="12618600" cy="1767600"/>
          </a:xfrm>
          <a:prstGeom prst="rect">
            <a:avLst/>
          </a:prstGeom>
        </p:spPr>
        <p:txBody>
          <a:bodyPr anchorCtr="0" anchor="ctr" bIns="56875" lIns="113775" spcFirstLastPara="1" rIns="113775" wrap="square" tIns="56875">
            <a:noAutofit/>
          </a:bodyPr>
          <a:lstStyle/>
          <a:p>
            <a:pPr indent="0" lvl="0" marL="0" rtl="0" algn="l">
              <a:spcBef>
                <a:spcPts val="0"/>
              </a:spcBef>
              <a:spcAft>
                <a:spcPts val="0"/>
              </a:spcAft>
              <a:buNone/>
            </a:pPr>
            <a:r>
              <a:rPr lang="en-US" sz="4400">
                <a:latin typeface="Gill Sans"/>
                <a:ea typeface="Gill Sans"/>
                <a:cs typeface="Gill Sans"/>
                <a:sym typeface="Gill Sans"/>
              </a:rPr>
              <a:t>Class Status</a:t>
            </a:r>
            <a:endParaRPr>
              <a:latin typeface="Gill Sans"/>
              <a:ea typeface="Gill Sans"/>
              <a:cs typeface="Gill Sans"/>
              <a:sym typeface="Gill Sans"/>
            </a:endParaRPr>
          </a:p>
        </p:txBody>
      </p:sp>
      <p:sp>
        <p:nvSpPr>
          <p:cNvPr id="126" name="Google Shape;126;g6b19e23c77_0_21"/>
          <p:cNvSpPr txBox="1"/>
          <p:nvPr>
            <p:ph idx="1" type="body"/>
          </p:nvPr>
        </p:nvSpPr>
        <p:spPr>
          <a:xfrm>
            <a:off x="1005840" y="2434167"/>
            <a:ext cx="12618600" cy="5801700"/>
          </a:xfrm>
          <a:prstGeom prst="rect">
            <a:avLst/>
          </a:prstGeom>
        </p:spPr>
        <p:txBody>
          <a:bodyPr anchorCtr="0" anchor="t" bIns="56875" lIns="113775" spcFirstLastPara="1" rIns="113775" wrap="square" tIns="56875">
            <a:noAutofit/>
          </a:bodyPr>
          <a:lstStyle/>
          <a:p>
            <a:pPr indent="0" lvl="0" marL="0" rtl="0" algn="l">
              <a:spcBef>
                <a:spcPts val="1000"/>
              </a:spcBef>
              <a:spcAft>
                <a:spcPts val="0"/>
              </a:spcAft>
              <a:buNone/>
            </a:pPr>
            <a:r>
              <a:t/>
            </a:r>
            <a:endParaRPr i="1" sz="3000">
              <a:latin typeface="Arial"/>
              <a:ea typeface="Arial"/>
              <a:cs typeface="Arial"/>
              <a:sym typeface="Arial"/>
            </a:endParaRPr>
          </a:p>
          <a:p>
            <a:pPr indent="0" lvl="0" marL="0" rtl="0" algn="l">
              <a:spcBef>
                <a:spcPts val="1000"/>
              </a:spcBef>
              <a:spcAft>
                <a:spcPts val="0"/>
              </a:spcAft>
              <a:buClr>
                <a:schemeClr val="dk1"/>
              </a:buClr>
              <a:buSzPts val="1100"/>
              <a:buFont typeface="Arial"/>
              <a:buNone/>
            </a:pPr>
            <a:r>
              <a:rPr i="1" lang="en-US" sz="3600">
                <a:latin typeface="Gill Sans"/>
                <a:ea typeface="Gill Sans"/>
                <a:cs typeface="Gill Sans"/>
                <a:sym typeface="Gill Sans"/>
              </a:rPr>
              <a:t>Meyer v State of Nebraska (1923)</a:t>
            </a:r>
            <a:r>
              <a:rPr lang="en-US" sz="3600">
                <a:latin typeface="Gill Sans"/>
                <a:ea typeface="Gill Sans"/>
                <a:cs typeface="Gill Sans"/>
                <a:sym typeface="Gill Sans"/>
              </a:rPr>
              <a:t>: “it is the natural duty of the parent to give his children education suitable to their station in life.”</a:t>
            </a:r>
            <a:endParaRPr sz="3600">
              <a:latin typeface="Gill Sans"/>
              <a:ea typeface="Gill Sans"/>
              <a:cs typeface="Gill Sans"/>
              <a:sym typeface="Gill Sans"/>
            </a:endParaRPr>
          </a:p>
          <a:p>
            <a:pPr indent="0" lvl="0" marL="0" rtl="0" algn="l">
              <a:spcBef>
                <a:spcPts val="1300"/>
              </a:spcBef>
              <a:spcAft>
                <a:spcPts val="0"/>
              </a:spcAft>
              <a:buNone/>
            </a:pPr>
            <a:r>
              <a:t/>
            </a:r>
            <a:endParaRPr sz="3600">
              <a:latin typeface="Gill Sans"/>
              <a:ea typeface="Gill Sans"/>
              <a:cs typeface="Gill Sans"/>
              <a:sym typeface="Gill San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1" name="Shape 131"/>
        <p:cNvGrpSpPr/>
        <p:nvPr/>
      </p:nvGrpSpPr>
      <p:grpSpPr>
        <a:xfrm>
          <a:off x="0" y="0"/>
          <a:ext cx="0" cy="0"/>
          <a:chOff x="0" y="0"/>
          <a:chExt cx="0" cy="0"/>
        </a:xfrm>
      </p:grpSpPr>
      <p:sp>
        <p:nvSpPr>
          <p:cNvPr id="132" name="Google Shape;132;g6b19e23c77_0_29"/>
          <p:cNvSpPr txBox="1"/>
          <p:nvPr>
            <p:ph type="title"/>
          </p:nvPr>
        </p:nvSpPr>
        <p:spPr>
          <a:xfrm>
            <a:off x="1005840" y="486833"/>
            <a:ext cx="12618600" cy="1767600"/>
          </a:xfrm>
          <a:prstGeom prst="rect">
            <a:avLst/>
          </a:prstGeom>
        </p:spPr>
        <p:txBody>
          <a:bodyPr anchorCtr="0" anchor="ctr" bIns="56875" lIns="113775" spcFirstLastPara="1" rIns="113775" wrap="square" tIns="56875">
            <a:noAutofit/>
          </a:bodyPr>
          <a:lstStyle/>
          <a:p>
            <a:pPr indent="0" lvl="0" marL="0" rtl="0" algn="l">
              <a:spcBef>
                <a:spcPts val="0"/>
              </a:spcBef>
              <a:spcAft>
                <a:spcPts val="0"/>
              </a:spcAft>
              <a:buNone/>
            </a:pPr>
            <a:r>
              <a:rPr lang="en-US" sz="4400">
                <a:latin typeface="Gill Sans"/>
                <a:ea typeface="Gill Sans"/>
                <a:cs typeface="Gill Sans"/>
                <a:sym typeface="Gill Sans"/>
              </a:rPr>
              <a:t>Economic Disparity</a:t>
            </a:r>
            <a:endParaRPr>
              <a:latin typeface="Gill Sans"/>
              <a:ea typeface="Gill Sans"/>
              <a:cs typeface="Gill Sans"/>
              <a:sym typeface="Gill Sans"/>
            </a:endParaRPr>
          </a:p>
        </p:txBody>
      </p:sp>
      <p:sp>
        <p:nvSpPr>
          <p:cNvPr id="133" name="Google Shape;133;g6b19e23c77_0_29"/>
          <p:cNvSpPr txBox="1"/>
          <p:nvPr>
            <p:ph idx="1" type="body"/>
          </p:nvPr>
        </p:nvSpPr>
        <p:spPr>
          <a:xfrm>
            <a:off x="1005840" y="2434167"/>
            <a:ext cx="12618600" cy="5801700"/>
          </a:xfrm>
          <a:prstGeom prst="rect">
            <a:avLst/>
          </a:prstGeom>
        </p:spPr>
        <p:txBody>
          <a:bodyPr anchorCtr="0" anchor="t" bIns="56875" lIns="113775" spcFirstLastPara="1" rIns="113775" wrap="square" tIns="56875">
            <a:noAutofit/>
          </a:bodyPr>
          <a:lstStyle/>
          <a:p>
            <a:pPr indent="0" lvl="0" marL="0" rtl="0" algn="l">
              <a:spcBef>
                <a:spcPts val="1000"/>
              </a:spcBef>
              <a:spcAft>
                <a:spcPts val="0"/>
              </a:spcAft>
              <a:buNone/>
            </a:pPr>
            <a:r>
              <a:rPr lang="en-US" sz="3600">
                <a:latin typeface="Gill Sans"/>
                <a:ea typeface="Gill Sans"/>
                <a:cs typeface="Gill Sans"/>
                <a:sym typeface="Gill Sans"/>
              </a:rPr>
              <a:t>Harry Hopkins, Director of Works Progress Administration, 1935:</a:t>
            </a:r>
            <a:endParaRPr sz="3600">
              <a:latin typeface="Gill Sans"/>
              <a:ea typeface="Gill Sans"/>
              <a:cs typeface="Gill Sans"/>
              <a:sym typeface="Gill Sans"/>
            </a:endParaRPr>
          </a:p>
          <a:p>
            <a:pPr indent="0" lvl="0" marL="0" rtl="0" algn="l">
              <a:spcBef>
                <a:spcPts val="1000"/>
              </a:spcBef>
              <a:spcAft>
                <a:spcPts val="0"/>
              </a:spcAft>
              <a:buClr>
                <a:schemeClr val="dk1"/>
              </a:buClr>
              <a:buSzPts val="1100"/>
              <a:buFont typeface="Arial"/>
              <a:buNone/>
            </a:pPr>
            <a:r>
              <a:t/>
            </a:r>
            <a:endParaRPr sz="3600">
              <a:latin typeface="Gill Sans"/>
              <a:ea typeface="Gill Sans"/>
              <a:cs typeface="Gill Sans"/>
              <a:sym typeface="Gill Sans"/>
            </a:endParaRPr>
          </a:p>
          <a:p>
            <a:pPr indent="0" lvl="0" marL="0" rtl="0" algn="l">
              <a:spcBef>
                <a:spcPts val="1000"/>
              </a:spcBef>
              <a:spcAft>
                <a:spcPts val="0"/>
              </a:spcAft>
              <a:buClr>
                <a:schemeClr val="dk1"/>
              </a:buClr>
              <a:buSzPts val="1100"/>
              <a:buFont typeface="Arial"/>
              <a:buNone/>
            </a:pPr>
            <a:r>
              <a:rPr lang="en-US" sz="3600">
                <a:latin typeface="Gill Sans"/>
                <a:ea typeface="Gill Sans"/>
                <a:cs typeface="Gill Sans"/>
                <a:sym typeface="Gill Sans"/>
              </a:rPr>
              <a:t>“All this about anyone being able to go to school who wants to is sheer nonsense…I grant you there are a few exceptional students who can do it, but the great majority of people cannot; and anyone who knows anything about this game knows that in the good old days of 28 and 29 tens of thousands of young people were leaving school to go to work for no other reason than that they were poor.”</a:t>
            </a:r>
            <a:endParaRPr sz="3600">
              <a:latin typeface="Gill Sans"/>
              <a:ea typeface="Gill Sans"/>
              <a:cs typeface="Gill Sans"/>
              <a:sym typeface="Gill Sans"/>
            </a:endParaRPr>
          </a:p>
          <a:p>
            <a:pPr indent="0" lvl="0" marL="0" rtl="0" algn="l">
              <a:spcBef>
                <a:spcPts val="1300"/>
              </a:spcBef>
              <a:spcAft>
                <a:spcPts val="0"/>
              </a:spcAft>
              <a:buNone/>
            </a:pPr>
            <a:r>
              <a:t/>
            </a:r>
            <a:endParaRPr i="1" sz="3600">
              <a:latin typeface="Gill Sans"/>
              <a:ea typeface="Gill Sans"/>
              <a:cs typeface="Gill Sans"/>
              <a:sym typeface="Gill San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8" name="Shape 138"/>
        <p:cNvGrpSpPr/>
        <p:nvPr/>
      </p:nvGrpSpPr>
      <p:grpSpPr>
        <a:xfrm>
          <a:off x="0" y="0"/>
          <a:ext cx="0" cy="0"/>
          <a:chOff x="0" y="0"/>
          <a:chExt cx="0" cy="0"/>
        </a:xfrm>
      </p:grpSpPr>
      <p:sp>
        <p:nvSpPr>
          <p:cNvPr id="139" name="Google Shape;139;g6b19e23c77_0_37"/>
          <p:cNvSpPr txBox="1"/>
          <p:nvPr>
            <p:ph type="title"/>
          </p:nvPr>
        </p:nvSpPr>
        <p:spPr>
          <a:xfrm>
            <a:off x="1005840" y="486833"/>
            <a:ext cx="12618600" cy="1767600"/>
          </a:xfrm>
          <a:prstGeom prst="rect">
            <a:avLst/>
          </a:prstGeom>
        </p:spPr>
        <p:txBody>
          <a:bodyPr anchorCtr="0" anchor="ctr" bIns="56875" lIns="113775" spcFirstLastPara="1" rIns="113775" wrap="square" tIns="56875">
            <a:noAutofit/>
          </a:bodyPr>
          <a:lstStyle/>
          <a:p>
            <a:pPr indent="0" lvl="0" marL="0" rtl="0" algn="l">
              <a:spcBef>
                <a:spcPts val="0"/>
              </a:spcBef>
              <a:spcAft>
                <a:spcPts val="0"/>
              </a:spcAft>
              <a:buNone/>
            </a:pPr>
            <a:r>
              <a:rPr lang="en-US" sz="4400">
                <a:latin typeface="Gill Sans"/>
                <a:ea typeface="Gill Sans"/>
                <a:cs typeface="Gill Sans"/>
                <a:sym typeface="Gill Sans"/>
              </a:rPr>
              <a:t>Higher Education Act, 1965</a:t>
            </a:r>
            <a:endParaRPr>
              <a:latin typeface="Gill Sans"/>
              <a:ea typeface="Gill Sans"/>
              <a:cs typeface="Gill Sans"/>
              <a:sym typeface="Gill Sans"/>
            </a:endParaRPr>
          </a:p>
        </p:txBody>
      </p:sp>
      <p:sp>
        <p:nvSpPr>
          <p:cNvPr id="140" name="Google Shape;140;g6b19e23c77_0_37"/>
          <p:cNvSpPr txBox="1"/>
          <p:nvPr>
            <p:ph idx="1" type="body"/>
          </p:nvPr>
        </p:nvSpPr>
        <p:spPr>
          <a:xfrm>
            <a:off x="1005840" y="2434167"/>
            <a:ext cx="12618600" cy="5801700"/>
          </a:xfrm>
          <a:prstGeom prst="rect">
            <a:avLst/>
          </a:prstGeom>
        </p:spPr>
        <p:txBody>
          <a:bodyPr anchorCtr="0" anchor="t" bIns="56875" lIns="113775" spcFirstLastPara="1" rIns="113775" wrap="square" tIns="56875">
            <a:noAutofit/>
          </a:bodyPr>
          <a:lstStyle/>
          <a:p>
            <a:pPr indent="0" lvl="0" marL="0" rtl="0" algn="l">
              <a:spcBef>
                <a:spcPts val="1000"/>
              </a:spcBef>
              <a:spcAft>
                <a:spcPts val="0"/>
              </a:spcAft>
              <a:buNone/>
            </a:pPr>
            <a:r>
              <a:rPr lang="en-US" sz="3600">
                <a:latin typeface="Gill Sans"/>
                <a:ea typeface="Gill Sans"/>
                <a:cs typeface="Gill Sans"/>
                <a:sym typeface="Gill Sans"/>
              </a:rPr>
              <a:t>Federal programming to assist families in financing higher education:</a:t>
            </a:r>
            <a:endParaRPr sz="3600">
              <a:latin typeface="Gill Sans"/>
              <a:ea typeface="Gill Sans"/>
              <a:cs typeface="Gill Sans"/>
              <a:sym typeface="Gill Sans"/>
            </a:endParaRPr>
          </a:p>
          <a:p>
            <a:pPr indent="0" lvl="0" marL="0" rtl="0" algn="l">
              <a:spcBef>
                <a:spcPts val="1000"/>
              </a:spcBef>
              <a:spcAft>
                <a:spcPts val="0"/>
              </a:spcAft>
              <a:buClr>
                <a:schemeClr val="dk1"/>
              </a:buClr>
              <a:buSzPts val="1100"/>
              <a:buFont typeface="Arial"/>
              <a:buNone/>
            </a:pPr>
            <a:r>
              <a:t/>
            </a:r>
            <a:endParaRPr sz="3600">
              <a:latin typeface="Gill Sans"/>
              <a:ea typeface="Gill Sans"/>
              <a:cs typeface="Gill Sans"/>
              <a:sym typeface="Gill Sans"/>
            </a:endParaRPr>
          </a:p>
          <a:p>
            <a:pPr indent="457200" lvl="0" marL="0" rtl="0" algn="l">
              <a:spcBef>
                <a:spcPts val="1000"/>
              </a:spcBef>
              <a:spcAft>
                <a:spcPts val="0"/>
              </a:spcAft>
              <a:buClr>
                <a:schemeClr val="dk1"/>
              </a:buClr>
              <a:buSzPts val="1100"/>
              <a:buFont typeface="Arial"/>
              <a:buNone/>
            </a:pPr>
            <a:r>
              <a:rPr lang="en-US" sz="3600">
                <a:latin typeface="Gill Sans"/>
                <a:ea typeface="Gill Sans"/>
                <a:cs typeface="Gill Sans"/>
                <a:sym typeface="Gill Sans"/>
              </a:rPr>
              <a:t>•Pell Grants</a:t>
            </a:r>
            <a:endParaRPr sz="3600">
              <a:latin typeface="Gill Sans"/>
              <a:ea typeface="Gill Sans"/>
              <a:cs typeface="Gill Sans"/>
              <a:sym typeface="Gill Sans"/>
            </a:endParaRPr>
          </a:p>
          <a:p>
            <a:pPr indent="457200" lvl="0" marL="0" rtl="0" algn="l">
              <a:spcBef>
                <a:spcPts val="1000"/>
              </a:spcBef>
              <a:spcAft>
                <a:spcPts val="0"/>
              </a:spcAft>
              <a:buClr>
                <a:schemeClr val="dk1"/>
              </a:buClr>
              <a:buSzPts val="1100"/>
              <a:buFont typeface="Arial"/>
              <a:buNone/>
            </a:pPr>
            <a:r>
              <a:rPr lang="en-US" sz="3600">
                <a:latin typeface="Gill Sans"/>
                <a:ea typeface="Gill Sans"/>
                <a:cs typeface="Gill Sans"/>
                <a:sym typeface="Gill Sans"/>
              </a:rPr>
              <a:t>•Work-Study</a:t>
            </a:r>
            <a:endParaRPr sz="3600">
              <a:latin typeface="Gill Sans"/>
              <a:ea typeface="Gill Sans"/>
              <a:cs typeface="Gill Sans"/>
              <a:sym typeface="Gill Sans"/>
            </a:endParaRPr>
          </a:p>
          <a:p>
            <a:pPr indent="457200" lvl="0" marL="0" rtl="0" algn="l">
              <a:spcBef>
                <a:spcPts val="1000"/>
              </a:spcBef>
              <a:spcAft>
                <a:spcPts val="0"/>
              </a:spcAft>
              <a:buClr>
                <a:schemeClr val="dk1"/>
              </a:buClr>
              <a:buSzPts val="1100"/>
              <a:buFont typeface="Arial"/>
              <a:buNone/>
            </a:pPr>
            <a:r>
              <a:rPr lang="en-US" sz="3600">
                <a:latin typeface="Gill Sans"/>
                <a:ea typeface="Gill Sans"/>
                <a:cs typeface="Gill Sans"/>
                <a:sym typeface="Gill Sans"/>
              </a:rPr>
              <a:t>•Stafford Loans</a:t>
            </a:r>
            <a:endParaRPr sz="3600">
              <a:latin typeface="Gill Sans"/>
              <a:ea typeface="Gill Sans"/>
              <a:cs typeface="Gill Sans"/>
              <a:sym typeface="Gill Sans"/>
            </a:endParaRPr>
          </a:p>
          <a:p>
            <a:pPr indent="457200" lvl="0" marL="0" rtl="0" algn="l">
              <a:spcBef>
                <a:spcPts val="1000"/>
              </a:spcBef>
              <a:spcAft>
                <a:spcPts val="0"/>
              </a:spcAft>
              <a:buClr>
                <a:schemeClr val="dk1"/>
              </a:buClr>
              <a:buSzPts val="1100"/>
              <a:buFont typeface="Arial"/>
              <a:buNone/>
            </a:pPr>
            <a:r>
              <a:rPr lang="en-US" sz="3600">
                <a:latin typeface="Gill Sans"/>
                <a:ea typeface="Gill Sans"/>
                <a:cs typeface="Gill Sans"/>
                <a:sym typeface="Gill Sans"/>
              </a:rPr>
              <a:t>•Perkins Loans (finished in 2017)</a:t>
            </a:r>
            <a:endParaRPr sz="3600">
              <a:latin typeface="Gill Sans"/>
              <a:ea typeface="Gill Sans"/>
              <a:cs typeface="Gill Sans"/>
              <a:sym typeface="Gill Sans"/>
            </a:endParaRPr>
          </a:p>
          <a:p>
            <a:pPr indent="0" lvl="0" marL="0" rtl="0" algn="l">
              <a:spcBef>
                <a:spcPts val="1000"/>
              </a:spcBef>
              <a:spcAft>
                <a:spcPts val="0"/>
              </a:spcAft>
              <a:buClr>
                <a:schemeClr val="dk1"/>
              </a:buClr>
              <a:buSzPts val="1100"/>
              <a:buFont typeface="Arial"/>
              <a:buNone/>
            </a:pPr>
            <a:r>
              <a:t/>
            </a:r>
            <a:endParaRPr sz="3600">
              <a:latin typeface="Calibri"/>
              <a:ea typeface="Calibri"/>
              <a:cs typeface="Calibri"/>
              <a:sym typeface="Calibri"/>
            </a:endParaRPr>
          </a:p>
          <a:p>
            <a:pPr indent="0" lvl="0" marL="0" rtl="0" algn="l">
              <a:spcBef>
                <a:spcPts val="1300"/>
              </a:spcBef>
              <a:spcAft>
                <a:spcPts val="0"/>
              </a:spcAft>
              <a:buNone/>
            </a:pPr>
            <a:r>
              <a:t/>
            </a:r>
            <a:endParaRPr sz="3600">
              <a:latin typeface="Calibri"/>
              <a:ea typeface="Calibri"/>
              <a:cs typeface="Calibri"/>
              <a:sym typeface="Calibri"/>
            </a:endParaRPr>
          </a:p>
        </p:txBody>
      </p:sp>
      <p:pic>
        <p:nvPicPr>
          <p:cNvPr id="141" name="Google Shape;141;g6b19e23c77_0_37"/>
          <p:cNvPicPr preferRelativeResize="0"/>
          <p:nvPr/>
        </p:nvPicPr>
        <p:blipFill>
          <a:blip r:embed="rId3">
            <a:alphaModFix/>
          </a:blip>
          <a:stretch>
            <a:fillRect/>
          </a:stretch>
        </p:blipFill>
        <p:spPr>
          <a:xfrm>
            <a:off x="7289325" y="3681400"/>
            <a:ext cx="5915350" cy="2488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6" name="Shape 146"/>
        <p:cNvGrpSpPr/>
        <p:nvPr/>
      </p:nvGrpSpPr>
      <p:grpSpPr>
        <a:xfrm>
          <a:off x="0" y="0"/>
          <a:ext cx="0" cy="0"/>
          <a:chOff x="0" y="0"/>
          <a:chExt cx="0" cy="0"/>
        </a:xfrm>
      </p:grpSpPr>
      <p:sp>
        <p:nvSpPr>
          <p:cNvPr id="147" name="Google Shape;147;g6b19e23c77_0_45"/>
          <p:cNvSpPr txBox="1"/>
          <p:nvPr>
            <p:ph type="title"/>
          </p:nvPr>
        </p:nvSpPr>
        <p:spPr>
          <a:xfrm>
            <a:off x="1005840" y="486833"/>
            <a:ext cx="12618600" cy="1767600"/>
          </a:xfrm>
          <a:prstGeom prst="rect">
            <a:avLst/>
          </a:prstGeom>
        </p:spPr>
        <p:txBody>
          <a:bodyPr anchorCtr="0" anchor="ctr" bIns="56875" lIns="113775" spcFirstLastPara="1" rIns="113775" wrap="square" tIns="56875">
            <a:noAutofit/>
          </a:bodyPr>
          <a:lstStyle/>
          <a:p>
            <a:pPr indent="0" lvl="0" marL="0" rtl="0" algn="l">
              <a:spcBef>
                <a:spcPts val="0"/>
              </a:spcBef>
              <a:spcAft>
                <a:spcPts val="0"/>
              </a:spcAft>
              <a:buNone/>
            </a:pPr>
            <a:r>
              <a:rPr lang="en-US" sz="4400">
                <a:latin typeface="Gill Sans"/>
                <a:ea typeface="Gill Sans"/>
                <a:cs typeface="Gill Sans"/>
                <a:sym typeface="Gill Sans"/>
              </a:rPr>
              <a:t>Emergence of Student Success Paradigm</a:t>
            </a:r>
            <a:endParaRPr>
              <a:latin typeface="Gill Sans"/>
              <a:ea typeface="Gill Sans"/>
              <a:cs typeface="Gill Sans"/>
              <a:sym typeface="Gill Sans"/>
            </a:endParaRPr>
          </a:p>
        </p:txBody>
      </p:sp>
      <p:sp>
        <p:nvSpPr>
          <p:cNvPr id="148" name="Google Shape;148;g6b19e23c77_0_45"/>
          <p:cNvSpPr txBox="1"/>
          <p:nvPr>
            <p:ph idx="1" type="body"/>
          </p:nvPr>
        </p:nvSpPr>
        <p:spPr>
          <a:xfrm>
            <a:off x="1005840" y="2434167"/>
            <a:ext cx="12618600" cy="5801700"/>
          </a:xfrm>
          <a:prstGeom prst="rect">
            <a:avLst/>
          </a:prstGeom>
        </p:spPr>
        <p:txBody>
          <a:bodyPr anchorCtr="0" anchor="t" bIns="56875" lIns="113775" spcFirstLastPara="1" rIns="113775" wrap="square" tIns="56875">
            <a:noAutofit/>
          </a:bodyPr>
          <a:lstStyle/>
          <a:p>
            <a:pPr indent="0" lvl="0" marL="0" rtl="0" algn="l">
              <a:spcBef>
                <a:spcPts val="1000"/>
              </a:spcBef>
              <a:spcAft>
                <a:spcPts val="0"/>
              </a:spcAft>
              <a:buNone/>
            </a:pPr>
            <a:r>
              <a:rPr lang="en-US" sz="3600">
                <a:latin typeface="Gill Sans"/>
                <a:ea typeface="Gill Sans"/>
                <a:cs typeface="Gill Sans"/>
                <a:sym typeface="Gill Sans"/>
              </a:rPr>
              <a:t>Access = admissions and funding</a:t>
            </a:r>
            <a:endParaRPr sz="3600">
              <a:latin typeface="Gill Sans"/>
              <a:ea typeface="Gill Sans"/>
              <a:cs typeface="Gill Sans"/>
              <a:sym typeface="Gill Sans"/>
            </a:endParaRPr>
          </a:p>
          <a:p>
            <a:pPr indent="0" lvl="0" marL="0" rtl="0" algn="l">
              <a:spcBef>
                <a:spcPts val="1000"/>
              </a:spcBef>
              <a:spcAft>
                <a:spcPts val="0"/>
              </a:spcAft>
              <a:buClr>
                <a:schemeClr val="dk1"/>
              </a:buClr>
              <a:buSzPts val="1100"/>
              <a:buFont typeface="Arial"/>
              <a:buNone/>
            </a:pPr>
            <a:r>
              <a:t/>
            </a:r>
            <a:endParaRPr sz="3600">
              <a:latin typeface="Gill Sans"/>
              <a:ea typeface="Gill Sans"/>
              <a:cs typeface="Gill Sans"/>
              <a:sym typeface="Gill Sans"/>
            </a:endParaRPr>
          </a:p>
          <a:p>
            <a:pPr indent="0" lvl="0" marL="0" rtl="0" algn="l">
              <a:spcBef>
                <a:spcPts val="1000"/>
              </a:spcBef>
              <a:spcAft>
                <a:spcPts val="0"/>
              </a:spcAft>
              <a:buClr>
                <a:schemeClr val="dk1"/>
              </a:buClr>
              <a:buSzPts val="1100"/>
              <a:buFont typeface="Arial"/>
              <a:buNone/>
            </a:pPr>
            <a:r>
              <a:rPr lang="en-US" sz="3600">
                <a:latin typeface="Gill Sans"/>
                <a:ea typeface="Gill Sans"/>
                <a:cs typeface="Gill Sans"/>
                <a:sym typeface="Gill Sans"/>
              </a:rPr>
              <a:t>Problem: as access to higher education increases for students who have been historically marginalized, rates of success (graduation, retention) go down. </a:t>
            </a:r>
            <a:endParaRPr sz="3600">
              <a:latin typeface="Gill Sans"/>
              <a:ea typeface="Gill Sans"/>
              <a:cs typeface="Gill Sans"/>
              <a:sym typeface="Gill Sans"/>
            </a:endParaRPr>
          </a:p>
          <a:p>
            <a:pPr indent="0" lvl="0" marL="0" rtl="0" algn="l">
              <a:spcBef>
                <a:spcPts val="1300"/>
              </a:spcBef>
              <a:spcAft>
                <a:spcPts val="0"/>
              </a:spcAft>
              <a:buNone/>
            </a:pPr>
            <a:r>
              <a:t/>
            </a:r>
            <a:endParaRPr sz="3600">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2017-12-28T15:36:46Z</dcterms:created>
  <dc:creator>Microsoft Office User</dc:creator>
</cp:coreProperties>
</file>