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62.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70.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61.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64.xml"/>
  <Override ContentType="application/vnd.openxmlformats-officedocument.presentationml.slideLayout+xml" PartName="/ppt/slideLayouts/slideLayout21.xml"/>
  <Override ContentType="application/vnd.openxmlformats-officedocument.presentationml.slideLayout+xml" PartName="/ppt/slideLayouts/slideLayout6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65.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72.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66.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71.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67.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7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74.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68.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77.xml"/>
  <Override ContentType="application/vnd.openxmlformats-officedocument.presentationml.slideLayout+xml" PartName="/ppt/slideLayouts/slideLayout30.xml"/>
  <Override ContentType="application/vnd.openxmlformats-officedocument.presentationml.slideLayout+xml" PartName="/ppt/slideLayouts/slideLayout73.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69.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63.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75.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8.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725" r:id="rId4"/>
    <p:sldMasterId id="2147483726" r:id="rId5"/>
    <p:sldMasterId id="2147483727" r:id="rId6"/>
    <p:sldMasterId id="2147483728" r:id="rId7"/>
    <p:sldMasterId id="2147483729" r:id="rId8"/>
    <p:sldMasterId id="2147483730" r:id="rId9"/>
    <p:sldMasterId id="2147483731"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011D86FE-304C-4F02-AEF3-15FB0EB345C5}">
  <a:tblStyle styleId="{011D86FE-304C-4F02-AEF3-15FB0EB345C5}"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9.xml"/><Relationship Id="rId22" Type="http://schemas.openxmlformats.org/officeDocument/2006/relationships/slide" Target="slides/slide11.xml"/><Relationship Id="rId21" Type="http://schemas.openxmlformats.org/officeDocument/2006/relationships/slide" Target="slides/slide10.xml"/><Relationship Id="rId24" Type="http://schemas.openxmlformats.org/officeDocument/2006/relationships/slide" Target="slides/slide13.xml"/><Relationship Id="rId23" Type="http://schemas.openxmlformats.org/officeDocument/2006/relationships/slide" Target="slides/slide12.xml"/><Relationship Id="rId1" Type="http://schemas.openxmlformats.org/officeDocument/2006/relationships/theme" Target="theme/theme6.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schemas.openxmlformats.org/officeDocument/2006/relationships/slide" Target="slides/slide15.xml"/><Relationship Id="rId25" Type="http://schemas.openxmlformats.org/officeDocument/2006/relationships/slide" Target="slides/slide14.xml"/><Relationship Id="rId27" Type="http://schemas.openxmlformats.org/officeDocument/2006/relationships/slide" Target="slides/slide16.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11" Type="http://schemas.openxmlformats.org/officeDocument/2006/relationships/notesMaster" Target="notesMasters/notesMaster1.xml"/><Relationship Id="rId10" Type="http://schemas.openxmlformats.org/officeDocument/2006/relationships/slideMaster" Target="slideMasters/slideMaster7.xml"/><Relationship Id="rId13" Type="http://schemas.openxmlformats.org/officeDocument/2006/relationships/slide" Target="slides/slide2.xml"/><Relationship Id="rId12" Type="http://schemas.openxmlformats.org/officeDocument/2006/relationships/slide" Target="slides/slide1.xml"/><Relationship Id="rId15" Type="http://schemas.openxmlformats.org/officeDocument/2006/relationships/slide" Target="slides/slide4.xml"/><Relationship Id="rId14" Type="http://schemas.openxmlformats.org/officeDocument/2006/relationships/slide" Target="slides/slide3.xml"/><Relationship Id="rId17" Type="http://schemas.openxmlformats.org/officeDocument/2006/relationships/slide" Target="slides/slide6.xml"/><Relationship Id="rId16" Type="http://schemas.openxmlformats.org/officeDocument/2006/relationships/slide" Target="slides/slide5.xml"/><Relationship Id="rId19" Type="http://schemas.openxmlformats.org/officeDocument/2006/relationships/slide" Target="slides/slide8.xml"/><Relationship Id="rId1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8788"/>
          </a:xfrm>
          <a:prstGeom prst="rect">
            <a:avLst/>
          </a:prstGeom>
          <a:noFill/>
          <a:ln>
            <a:noFill/>
          </a:ln>
        </p:spPr>
        <p:txBody>
          <a:bodyPr anchorCtr="0" anchor="t"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8788"/>
          </a:xfrm>
          <a:prstGeom prst="rect">
            <a:avLst/>
          </a:prstGeom>
          <a:noFill/>
          <a:ln>
            <a:noFill/>
          </a:ln>
        </p:spPr>
        <p:txBody>
          <a:bodyPr anchorCtr="0" anchor="t" bIns="91425" lIns="91425" spcFirstLastPara="1" rIns="91425" wrap="square" tIns="91425"/>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8787"/>
          </a:xfrm>
          <a:prstGeom prst="rect">
            <a:avLst/>
          </a:prstGeom>
          <a:noFill/>
          <a:ln>
            <a:noFill/>
          </a:ln>
        </p:spPr>
        <p:txBody>
          <a:bodyPr anchorCtr="0" anchor="b"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4" name="Shape 534"/>
        <p:cNvGrpSpPr/>
        <p:nvPr/>
      </p:nvGrpSpPr>
      <p:grpSpPr>
        <a:xfrm>
          <a:off x="0" y="0"/>
          <a:ext cx="0" cy="0"/>
          <a:chOff x="0" y="0"/>
          <a:chExt cx="0" cy="0"/>
        </a:xfrm>
      </p:grpSpPr>
      <p:sp>
        <p:nvSpPr>
          <p:cNvPr id="535" name="Shape 535"/>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536" name="Shape 536"/>
          <p:cNvSpPr/>
          <p:nvPr>
            <p:ph idx="2" type="sldImg"/>
          </p:nvPr>
        </p:nvSpPr>
        <p:spPr>
          <a:xfrm>
            <a:off x="381000" y="685800"/>
            <a:ext cx="6096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9" name="Shape 589"/>
        <p:cNvGrpSpPr/>
        <p:nvPr/>
      </p:nvGrpSpPr>
      <p:grpSpPr>
        <a:xfrm>
          <a:off x="0" y="0"/>
          <a:ext cx="0" cy="0"/>
          <a:chOff x="0" y="0"/>
          <a:chExt cx="0" cy="0"/>
        </a:xfrm>
      </p:grpSpPr>
      <p:sp>
        <p:nvSpPr>
          <p:cNvPr id="590" name="Shape 590"/>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91" name="Shape 591"/>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6" name="Shape 596"/>
        <p:cNvGrpSpPr/>
        <p:nvPr/>
      </p:nvGrpSpPr>
      <p:grpSpPr>
        <a:xfrm>
          <a:off x="0" y="0"/>
          <a:ext cx="0" cy="0"/>
          <a:chOff x="0" y="0"/>
          <a:chExt cx="0" cy="0"/>
        </a:xfrm>
      </p:grpSpPr>
      <p:sp>
        <p:nvSpPr>
          <p:cNvPr id="597" name="Shape 597"/>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98" name="Shape 598"/>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3" name="Shape 603"/>
        <p:cNvGrpSpPr/>
        <p:nvPr/>
      </p:nvGrpSpPr>
      <p:grpSpPr>
        <a:xfrm>
          <a:off x="0" y="0"/>
          <a:ext cx="0" cy="0"/>
          <a:chOff x="0" y="0"/>
          <a:chExt cx="0" cy="0"/>
        </a:xfrm>
      </p:grpSpPr>
      <p:sp>
        <p:nvSpPr>
          <p:cNvPr id="604" name="Shape 604"/>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605" name="Shape 60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08" name="Shape 608"/>
        <p:cNvGrpSpPr/>
        <p:nvPr/>
      </p:nvGrpSpPr>
      <p:grpSpPr>
        <a:xfrm>
          <a:off x="0" y="0"/>
          <a:ext cx="0" cy="0"/>
          <a:chOff x="0" y="0"/>
          <a:chExt cx="0" cy="0"/>
        </a:xfrm>
      </p:grpSpPr>
      <p:sp>
        <p:nvSpPr>
          <p:cNvPr id="609" name="Shape 60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Shape 610"/>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611" name="Shape 611"/>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6" name="Shape 616"/>
        <p:cNvGrpSpPr/>
        <p:nvPr/>
      </p:nvGrpSpPr>
      <p:grpSpPr>
        <a:xfrm>
          <a:off x="0" y="0"/>
          <a:ext cx="0" cy="0"/>
          <a:chOff x="0" y="0"/>
          <a:chExt cx="0" cy="0"/>
        </a:xfrm>
      </p:grpSpPr>
      <p:sp>
        <p:nvSpPr>
          <p:cNvPr id="617" name="Shape 617"/>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8" name="Shape 618"/>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619" name="Shape 619"/>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4" name="Shape 624"/>
        <p:cNvGrpSpPr/>
        <p:nvPr/>
      </p:nvGrpSpPr>
      <p:grpSpPr>
        <a:xfrm>
          <a:off x="0" y="0"/>
          <a:ext cx="0" cy="0"/>
          <a:chOff x="0" y="0"/>
          <a:chExt cx="0" cy="0"/>
        </a:xfrm>
      </p:grpSpPr>
      <p:sp>
        <p:nvSpPr>
          <p:cNvPr id="625" name="Shape 62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6" name="Shape 626"/>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627" name="Shape 627"/>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3" name="Shape 633"/>
        <p:cNvGrpSpPr/>
        <p:nvPr/>
      </p:nvGrpSpPr>
      <p:grpSpPr>
        <a:xfrm>
          <a:off x="0" y="0"/>
          <a:ext cx="0" cy="0"/>
          <a:chOff x="0" y="0"/>
          <a:chExt cx="0" cy="0"/>
        </a:xfrm>
      </p:grpSpPr>
      <p:sp>
        <p:nvSpPr>
          <p:cNvPr id="634" name="Shape 63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5" name="Shape 635"/>
          <p:cNvSpPr txBox="1"/>
          <p:nvPr>
            <p:ph idx="1" type="body"/>
          </p:nvPr>
        </p:nvSpPr>
        <p:spPr>
          <a:xfrm>
            <a:off x="685800" y="4400550"/>
            <a:ext cx="5486400" cy="36006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636" name="Shape 636"/>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0" name="Shape 540"/>
        <p:cNvGrpSpPr/>
        <p:nvPr/>
      </p:nvGrpSpPr>
      <p:grpSpPr>
        <a:xfrm>
          <a:off x="0" y="0"/>
          <a:ext cx="0" cy="0"/>
          <a:chOff x="0" y="0"/>
          <a:chExt cx="0" cy="0"/>
        </a:xfrm>
      </p:grpSpPr>
      <p:sp>
        <p:nvSpPr>
          <p:cNvPr id="541" name="Shape 541"/>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42" name="Shape 54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6" name="Shape 546"/>
        <p:cNvGrpSpPr/>
        <p:nvPr/>
      </p:nvGrpSpPr>
      <p:grpSpPr>
        <a:xfrm>
          <a:off x="0" y="0"/>
          <a:ext cx="0" cy="0"/>
          <a:chOff x="0" y="0"/>
          <a:chExt cx="0" cy="0"/>
        </a:xfrm>
      </p:grpSpPr>
      <p:sp>
        <p:nvSpPr>
          <p:cNvPr id="547" name="Shape 547"/>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48" name="Shape 548"/>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2" name="Shape 552"/>
        <p:cNvGrpSpPr/>
        <p:nvPr/>
      </p:nvGrpSpPr>
      <p:grpSpPr>
        <a:xfrm>
          <a:off x="0" y="0"/>
          <a:ext cx="0" cy="0"/>
          <a:chOff x="0" y="0"/>
          <a:chExt cx="0" cy="0"/>
        </a:xfrm>
      </p:grpSpPr>
      <p:sp>
        <p:nvSpPr>
          <p:cNvPr id="553" name="Shape 553"/>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54" name="Shape 554"/>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8" name="Shape 558"/>
        <p:cNvGrpSpPr/>
        <p:nvPr/>
      </p:nvGrpSpPr>
      <p:grpSpPr>
        <a:xfrm>
          <a:off x="0" y="0"/>
          <a:ext cx="0" cy="0"/>
          <a:chOff x="0" y="0"/>
          <a:chExt cx="0" cy="0"/>
        </a:xfrm>
      </p:grpSpPr>
      <p:sp>
        <p:nvSpPr>
          <p:cNvPr id="559" name="Shape 559"/>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60" name="Shape 56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4" name="Shape 564"/>
        <p:cNvGrpSpPr/>
        <p:nvPr/>
      </p:nvGrpSpPr>
      <p:grpSpPr>
        <a:xfrm>
          <a:off x="0" y="0"/>
          <a:ext cx="0" cy="0"/>
          <a:chOff x="0" y="0"/>
          <a:chExt cx="0" cy="0"/>
        </a:xfrm>
      </p:grpSpPr>
      <p:sp>
        <p:nvSpPr>
          <p:cNvPr id="565" name="Shape 565"/>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66" name="Shape 56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0" name="Shape 570"/>
        <p:cNvGrpSpPr/>
        <p:nvPr/>
      </p:nvGrpSpPr>
      <p:grpSpPr>
        <a:xfrm>
          <a:off x="0" y="0"/>
          <a:ext cx="0" cy="0"/>
          <a:chOff x="0" y="0"/>
          <a:chExt cx="0" cy="0"/>
        </a:xfrm>
      </p:grpSpPr>
      <p:sp>
        <p:nvSpPr>
          <p:cNvPr id="571" name="Shape 571"/>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72" name="Shape 57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7" name="Shape 577"/>
        <p:cNvGrpSpPr/>
        <p:nvPr/>
      </p:nvGrpSpPr>
      <p:grpSpPr>
        <a:xfrm>
          <a:off x="0" y="0"/>
          <a:ext cx="0" cy="0"/>
          <a:chOff x="0" y="0"/>
          <a:chExt cx="0" cy="0"/>
        </a:xfrm>
      </p:grpSpPr>
      <p:sp>
        <p:nvSpPr>
          <p:cNvPr id="578" name="Shape 578"/>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79" name="Shape 57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4" name="Shape 584"/>
        <p:cNvGrpSpPr/>
        <p:nvPr/>
      </p:nvGrpSpPr>
      <p:grpSpPr>
        <a:xfrm>
          <a:off x="0" y="0"/>
          <a:ext cx="0" cy="0"/>
          <a:chOff x="0" y="0"/>
          <a:chExt cx="0" cy="0"/>
        </a:xfrm>
      </p:grpSpPr>
      <p:sp>
        <p:nvSpPr>
          <p:cNvPr id="585" name="Shape 585"/>
          <p:cNvSpPr txBox="1"/>
          <p:nvPr>
            <p:ph idx="1" type="body"/>
          </p:nvPr>
        </p:nvSpPr>
        <p:spPr>
          <a:xfrm>
            <a:off x="685800" y="4400550"/>
            <a:ext cx="5486400" cy="360045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86" name="Shape 58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1524000" y="1122363"/>
            <a:ext cx="91440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Shape 17"/>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8" name="Shape 18"/>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Shape 73"/>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4" name="Shape 74"/>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Shape 79"/>
          <p:cNvSpPr txBox="1"/>
          <p:nvPr>
            <p:ph type="title"/>
          </p:nvPr>
        </p:nvSpPr>
        <p:spPr>
          <a:xfrm rot="5400000">
            <a:off x="7133431"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0" name="Shape 80"/>
          <p:cNvSpPr txBox="1"/>
          <p:nvPr>
            <p:ph idx="1" type="body"/>
          </p:nvPr>
        </p:nvSpPr>
        <p:spPr>
          <a:xfrm rot="5400000">
            <a:off x="1799431"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90" name="Shape 90"/>
        <p:cNvGrpSpPr/>
        <p:nvPr/>
      </p:nvGrpSpPr>
      <p:grpSpPr>
        <a:xfrm>
          <a:off x="0" y="0"/>
          <a:ext cx="0" cy="0"/>
          <a:chOff x="0" y="0"/>
          <a:chExt cx="0" cy="0"/>
        </a:xfrm>
      </p:grpSpPr>
      <p:sp>
        <p:nvSpPr>
          <p:cNvPr id="91" name="Shape 91"/>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2" name="Shape 92"/>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3" name="Shape 93"/>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Shape 94"/>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Shape 95"/>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0" marR="0" rtl="0" algn="l">
              <a:spcBef>
                <a:spcPts val="0"/>
              </a:spcBef>
              <a:buNone/>
              <a:defRPr b="0" i="0" sz="1200" u="none" cap="none" strike="noStrike">
                <a:solidFill>
                  <a:srgbClr val="888888"/>
                </a:solidFill>
                <a:latin typeface="Calibri"/>
                <a:ea typeface="Calibri"/>
                <a:cs typeface="Calibri"/>
                <a:sym typeface="Calibri"/>
              </a:defRPr>
            </a:lvl2pPr>
            <a:lvl3pPr indent="0" lvl="2" marL="0" marR="0" rtl="0" algn="l">
              <a:spcBef>
                <a:spcPts val="0"/>
              </a:spcBef>
              <a:buNone/>
              <a:defRPr b="0" i="0" sz="1200" u="none" cap="none" strike="noStrike">
                <a:solidFill>
                  <a:srgbClr val="888888"/>
                </a:solidFill>
                <a:latin typeface="Calibri"/>
                <a:ea typeface="Calibri"/>
                <a:cs typeface="Calibri"/>
                <a:sym typeface="Calibri"/>
              </a:defRPr>
            </a:lvl3pPr>
            <a:lvl4pPr indent="0" lvl="3" marL="0" marR="0" rtl="0" algn="l">
              <a:spcBef>
                <a:spcPts val="0"/>
              </a:spcBef>
              <a:buNone/>
              <a:defRPr b="0" i="0" sz="1200" u="none" cap="none" strike="noStrike">
                <a:solidFill>
                  <a:srgbClr val="888888"/>
                </a:solidFill>
                <a:latin typeface="Calibri"/>
                <a:ea typeface="Calibri"/>
                <a:cs typeface="Calibri"/>
                <a:sym typeface="Calibri"/>
              </a:defRPr>
            </a:lvl4pPr>
            <a:lvl5pPr indent="0" lvl="4" marL="0" marR="0" rtl="0" algn="l">
              <a:spcBef>
                <a:spcPts val="0"/>
              </a:spcBef>
              <a:buNone/>
              <a:defRPr b="0" i="0" sz="1200" u="none" cap="none" strike="noStrike">
                <a:solidFill>
                  <a:srgbClr val="888888"/>
                </a:solidFill>
                <a:latin typeface="Calibri"/>
                <a:ea typeface="Calibri"/>
                <a:cs typeface="Calibri"/>
                <a:sym typeface="Calibri"/>
              </a:defRPr>
            </a:lvl5pPr>
            <a:lvl6pPr indent="0" lvl="5" marL="0" marR="0" rtl="0" algn="l">
              <a:spcBef>
                <a:spcPts val="0"/>
              </a:spcBef>
              <a:buNone/>
              <a:defRPr b="0" i="0" sz="1200" u="none" cap="none" strike="noStrike">
                <a:solidFill>
                  <a:srgbClr val="888888"/>
                </a:solidFill>
                <a:latin typeface="Calibri"/>
                <a:ea typeface="Calibri"/>
                <a:cs typeface="Calibri"/>
                <a:sym typeface="Calibri"/>
              </a:defRPr>
            </a:lvl6pPr>
            <a:lvl7pPr indent="0" lvl="6" marL="0" marR="0" rtl="0" algn="l">
              <a:spcBef>
                <a:spcPts val="0"/>
              </a:spcBef>
              <a:buNone/>
              <a:defRPr b="0" i="0" sz="1200" u="none" cap="none" strike="noStrike">
                <a:solidFill>
                  <a:srgbClr val="888888"/>
                </a:solidFill>
                <a:latin typeface="Calibri"/>
                <a:ea typeface="Calibri"/>
                <a:cs typeface="Calibri"/>
                <a:sym typeface="Calibri"/>
              </a:defRPr>
            </a:lvl7pPr>
            <a:lvl8pPr indent="0" lvl="7" marL="0" marR="0" rtl="0" algn="l">
              <a:spcBef>
                <a:spcPts val="0"/>
              </a:spcBef>
              <a:buNone/>
              <a:defRPr b="0" i="0" sz="1200" u="none" cap="none" strike="noStrike">
                <a:solidFill>
                  <a:srgbClr val="888888"/>
                </a:solidFill>
                <a:latin typeface="Calibri"/>
                <a:ea typeface="Calibri"/>
                <a:cs typeface="Calibri"/>
                <a:sym typeface="Calibri"/>
              </a:defRPr>
            </a:lvl8pPr>
            <a:lvl9pPr indent="0" lvl="8" marL="0" marR="0" rtl="0" algn="l">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6" name="Shape 96"/>
        <p:cNvGrpSpPr/>
        <p:nvPr/>
      </p:nvGrpSpPr>
      <p:grpSpPr>
        <a:xfrm>
          <a:off x="0" y="0"/>
          <a:ext cx="0" cy="0"/>
          <a:chOff x="0" y="0"/>
          <a:chExt cx="0" cy="0"/>
        </a:xfrm>
      </p:grpSpPr>
      <p:sp>
        <p:nvSpPr>
          <p:cNvPr id="97" name="Shape 97"/>
          <p:cNvSpPr txBox="1"/>
          <p:nvPr>
            <p:ph type="ctrTitle"/>
          </p:nvPr>
        </p:nvSpPr>
        <p:spPr>
          <a:xfrm>
            <a:off x="914400" y="1122363"/>
            <a:ext cx="103632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8" name="Shape 98"/>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99" name="Shape 99"/>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Shape 100"/>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Shape 101"/>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02" name="Shape 102"/>
        <p:cNvGrpSpPr/>
        <p:nvPr/>
      </p:nvGrpSpPr>
      <p:grpSpPr>
        <a:xfrm>
          <a:off x="0" y="0"/>
          <a:ext cx="0" cy="0"/>
          <a:chOff x="0" y="0"/>
          <a:chExt cx="0" cy="0"/>
        </a:xfrm>
      </p:grpSpPr>
      <p:sp>
        <p:nvSpPr>
          <p:cNvPr id="103" name="Shape 103"/>
          <p:cNvSpPr txBox="1"/>
          <p:nvPr>
            <p:ph type="title"/>
          </p:nvPr>
        </p:nvSpPr>
        <p:spPr>
          <a:xfrm>
            <a:off x="831851" y="1709740"/>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4" name="Shape 104"/>
          <p:cNvSpPr txBox="1"/>
          <p:nvPr>
            <p:ph idx="1" type="body"/>
          </p:nvPr>
        </p:nvSpPr>
        <p:spPr>
          <a:xfrm>
            <a:off x="831851" y="4589465"/>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05" name="Shape 10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Shape 10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Shape 10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08" name="Shape 108"/>
        <p:cNvGrpSpPr/>
        <p:nvPr/>
      </p:nvGrpSpPr>
      <p:grpSpPr>
        <a:xfrm>
          <a:off x="0" y="0"/>
          <a:ext cx="0" cy="0"/>
          <a:chOff x="0" y="0"/>
          <a:chExt cx="0" cy="0"/>
        </a:xfrm>
      </p:grpSpPr>
      <p:sp>
        <p:nvSpPr>
          <p:cNvPr id="109" name="Shape 109"/>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0" name="Shape 110"/>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Shape 111"/>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Shape 11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Shape 11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Shape 11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15" name="Shape 115"/>
        <p:cNvGrpSpPr/>
        <p:nvPr/>
      </p:nvGrpSpPr>
      <p:grpSpPr>
        <a:xfrm>
          <a:off x="0" y="0"/>
          <a:ext cx="0" cy="0"/>
          <a:chOff x="0" y="0"/>
          <a:chExt cx="0" cy="0"/>
        </a:xfrm>
      </p:grpSpPr>
      <p:sp>
        <p:nvSpPr>
          <p:cNvPr id="116" name="Shape 116"/>
          <p:cNvSpPr txBox="1"/>
          <p:nvPr>
            <p:ph type="title"/>
          </p:nvPr>
        </p:nvSpPr>
        <p:spPr>
          <a:xfrm>
            <a:off x="839788"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7" name="Shape 117"/>
          <p:cNvSpPr txBox="1"/>
          <p:nvPr>
            <p:ph idx="1" type="body"/>
          </p:nvPr>
        </p:nvSpPr>
        <p:spPr>
          <a:xfrm>
            <a:off x="839789"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18" name="Shape 118"/>
          <p:cNvSpPr txBox="1"/>
          <p:nvPr>
            <p:ph idx="2" type="body"/>
          </p:nvPr>
        </p:nvSpPr>
        <p:spPr>
          <a:xfrm>
            <a:off x="839789"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9" name="Shape 119"/>
          <p:cNvSpPr txBox="1"/>
          <p:nvPr>
            <p:ph idx="3" type="body"/>
          </p:nvPr>
        </p:nvSpPr>
        <p:spPr>
          <a:xfrm>
            <a:off x="6172201"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20" name="Shape 120"/>
          <p:cNvSpPr txBox="1"/>
          <p:nvPr>
            <p:ph idx="4" type="body"/>
          </p:nvPr>
        </p:nvSpPr>
        <p:spPr>
          <a:xfrm>
            <a:off x="6172201"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1" name="Shape 12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Shape 12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Shape 12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24" name="Shape 124"/>
        <p:cNvGrpSpPr/>
        <p:nvPr/>
      </p:nvGrpSpPr>
      <p:grpSpPr>
        <a:xfrm>
          <a:off x="0" y="0"/>
          <a:ext cx="0" cy="0"/>
          <a:chOff x="0" y="0"/>
          <a:chExt cx="0" cy="0"/>
        </a:xfrm>
      </p:grpSpPr>
      <p:sp>
        <p:nvSpPr>
          <p:cNvPr id="125" name="Shape 12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6" name="Shape 12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Shape 12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Shape 12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9" name="Shape 129"/>
        <p:cNvGrpSpPr/>
        <p:nvPr/>
      </p:nvGrpSpPr>
      <p:grpSpPr>
        <a:xfrm>
          <a:off x="0" y="0"/>
          <a:ext cx="0" cy="0"/>
          <a:chOff x="0" y="0"/>
          <a:chExt cx="0" cy="0"/>
        </a:xfrm>
      </p:grpSpPr>
      <p:sp>
        <p:nvSpPr>
          <p:cNvPr id="130" name="Shape 13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Shape 13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Shape 13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133" name="Shape 133"/>
        <p:cNvGrpSpPr/>
        <p:nvPr/>
      </p:nvGrpSpPr>
      <p:grpSpPr>
        <a:xfrm>
          <a:off x="0" y="0"/>
          <a:ext cx="0" cy="0"/>
          <a:chOff x="0" y="0"/>
          <a:chExt cx="0" cy="0"/>
        </a:xfrm>
      </p:grpSpPr>
      <p:sp>
        <p:nvSpPr>
          <p:cNvPr id="134" name="Shape 134"/>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5" name="Shape 135"/>
          <p:cNvSpPr txBox="1"/>
          <p:nvPr>
            <p:ph idx="1" type="body"/>
          </p:nvPr>
        </p:nvSpPr>
        <p:spPr>
          <a:xfrm>
            <a:off x="5183188" y="987427"/>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Shape 136"/>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37" name="Shape 13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Shape 13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Shape 13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Shape 22"/>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Shape 23"/>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40" name="Shape 140"/>
        <p:cNvGrpSpPr/>
        <p:nvPr/>
      </p:nvGrpSpPr>
      <p:grpSpPr>
        <a:xfrm>
          <a:off x="0" y="0"/>
          <a:ext cx="0" cy="0"/>
          <a:chOff x="0" y="0"/>
          <a:chExt cx="0" cy="0"/>
        </a:xfrm>
      </p:grpSpPr>
      <p:sp>
        <p:nvSpPr>
          <p:cNvPr id="141" name="Shape 141"/>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2" name="Shape 142"/>
          <p:cNvSpPr/>
          <p:nvPr>
            <p:ph idx="2" type="pic"/>
          </p:nvPr>
        </p:nvSpPr>
        <p:spPr>
          <a:xfrm>
            <a:off x="5183188" y="987427"/>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43" name="Shape 143"/>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44" name="Shape 144"/>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Shape 145"/>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Shape 146"/>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47" name="Shape 147"/>
        <p:cNvGrpSpPr/>
        <p:nvPr/>
      </p:nvGrpSpPr>
      <p:grpSpPr>
        <a:xfrm>
          <a:off x="0" y="0"/>
          <a:ext cx="0" cy="0"/>
          <a:chOff x="0" y="0"/>
          <a:chExt cx="0" cy="0"/>
        </a:xfrm>
      </p:grpSpPr>
      <p:sp>
        <p:nvSpPr>
          <p:cNvPr id="148" name="Shape 148"/>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9" name="Shape 149"/>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0" name="Shape 15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Shape 15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Shape 15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Shape 154"/>
          <p:cNvSpPr txBox="1"/>
          <p:nvPr>
            <p:ph type="title"/>
          </p:nvPr>
        </p:nvSpPr>
        <p:spPr>
          <a:xfrm rot="5400000">
            <a:off x="7133432"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5" name="Shape 155"/>
          <p:cNvSpPr txBox="1"/>
          <p:nvPr>
            <p:ph idx="1" type="body"/>
          </p:nvPr>
        </p:nvSpPr>
        <p:spPr>
          <a:xfrm rot="5400000">
            <a:off x="1799432"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6" name="Shape 15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Shape 15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Shape 15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65" name="Shape 165"/>
        <p:cNvGrpSpPr/>
        <p:nvPr/>
      </p:nvGrpSpPr>
      <p:grpSpPr>
        <a:xfrm>
          <a:off x="0" y="0"/>
          <a:ext cx="0" cy="0"/>
          <a:chOff x="0" y="0"/>
          <a:chExt cx="0" cy="0"/>
        </a:xfrm>
      </p:grpSpPr>
      <p:sp>
        <p:nvSpPr>
          <p:cNvPr id="166" name="Shape 166"/>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7" name="Shape 167"/>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8" name="Shape 168"/>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9" name="Shape 169"/>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0" name="Shape 170"/>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1" name="Shape 171"/>
        <p:cNvGrpSpPr/>
        <p:nvPr/>
      </p:nvGrpSpPr>
      <p:grpSpPr>
        <a:xfrm>
          <a:off x="0" y="0"/>
          <a:ext cx="0" cy="0"/>
          <a:chOff x="0" y="0"/>
          <a:chExt cx="0" cy="0"/>
        </a:xfrm>
      </p:grpSpPr>
      <p:sp>
        <p:nvSpPr>
          <p:cNvPr id="172" name="Shape 172"/>
          <p:cNvSpPr txBox="1"/>
          <p:nvPr>
            <p:ph type="ctrTitle"/>
          </p:nvPr>
        </p:nvSpPr>
        <p:spPr>
          <a:xfrm>
            <a:off x="914400" y="1122363"/>
            <a:ext cx="103632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3" name="Shape 173"/>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74" name="Shape 174"/>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5" name="Shape 175"/>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6" name="Shape 176"/>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77" name="Shape 177"/>
        <p:cNvGrpSpPr/>
        <p:nvPr/>
      </p:nvGrpSpPr>
      <p:grpSpPr>
        <a:xfrm>
          <a:off x="0" y="0"/>
          <a:ext cx="0" cy="0"/>
          <a:chOff x="0" y="0"/>
          <a:chExt cx="0" cy="0"/>
        </a:xfrm>
      </p:grpSpPr>
      <p:sp>
        <p:nvSpPr>
          <p:cNvPr id="178" name="Shape 178"/>
          <p:cNvSpPr txBox="1"/>
          <p:nvPr>
            <p:ph type="title"/>
          </p:nvPr>
        </p:nvSpPr>
        <p:spPr>
          <a:xfrm>
            <a:off x="831851" y="1709740"/>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9" name="Shape 179"/>
          <p:cNvSpPr txBox="1"/>
          <p:nvPr>
            <p:ph idx="1" type="body"/>
          </p:nvPr>
        </p:nvSpPr>
        <p:spPr>
          <a:xfrm>
            <a:off x="831851" y="4589465"/>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80" name="Shape 18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1" name="Shape 18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2" name="Shape 18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83" name="Shape 183"/>
        <p:cNvGrpSpPr/>
        <p:nvPr/>
      </p:nvGrpSpPr>
      <p:grpSpPr>
        <a:xfrm>
          <a:off x="0" y="0"/>
          <a:ext cx="0" cy="0"/>
          <a:chOff x="0" y="0"/>
          <a:chExt cx="0" cy="0"/>
        </a:xfrm>
      </p:grpSpPr>
      <p:sp>
        <p:nvSpPr>
          <p:cNvPr id="184" name="Shape 184"/>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5" name="Shape 18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6" name="Shape 18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7" name="Shape 18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8" name="Shape 18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9" name="Shape 18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90" name="Shape 190"/>
        <p:cNvGrpSpPr/>
        <p:nvPr/>
      </p:nvGrpSpPr>
      <p:grpSpPr>
        <a:xfrm>
          <a:off x="0" y="0"/>
          <a:ext cx="0" cy="0"/>
          <a:chOff x="0" y="0"/>
          <a:chExt cx="0" cy="0"/>
        </a:xfrm>
      </p:grpSpPr>
      <p:sp>
        <p:nvSpPr>
          <p:cNvPr id="191" name="Shape 191"/>
          <p:cNvSpPr txBox="1"/>
          <p:nvPr>
            <p:ph type="title"/>
          </p:nvPr>
        </p:nvSpPr>
        <p:spPr>
          <a:xfrm>
            <a:off x="839788"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92" name="Shape 192"/>
          <p:cNvSpPr txBox="1"/>
          <p:nvPr>
            <p:ph idx="1" type="body"/>
          </p:nvPr>
        </p:nvSpPr>
        <p:spPr>
          <a:xfrm>
            <a:off x="839789"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93" name="Shape 193"/>
          <p:cNvSpPr txBox="1"/>
          <p:nvPr>
            <p:ph idx="2" type="body"/>
          </p:nvPr>
        </p:nvSpPr>
        <p:spPr>
          <a:xfrm>
            <a:off x="839789"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94" name="Shape 194"/>
          <p:cNvSpPr txBox="1"/>
          <p:nvPr>
            <p:ph idx="3" type="body"/>
          </p:nvPr>
        </p:nvSpPr>
        <p:spPr>
          <a:xfrm>
            <a:off x="6172201"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95" name="Shape 195"/>
          <p:cNvSpPr txBox="1"/>
          <p:nvPr>
            <p:ph idx="4" type="body"/>
          </p:nvPr>
        </p:nvSpPr>
        <p:spPr>
          <a:xfrm>
            <a:off x="6172201"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96" name="Shape 19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7" name="Shape 19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8" name="Shape 19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99" name="Shape 199"/>
        <p:cNvGrpSpPr/>
        <p:nvPr/>
      </p:nvGrpSpPr>
      <p:grpSpPr>
        <a:xfrm>
          <a:off x="0" y="0"/>
          <a:ext cx="0" cy="0"/>
          <a:chOff x="0" y="0"/>
          <a:chExt cx="0" cy="0"/>
        </a:xfrm>
      </p:grpSpPr>
      <p:sp>
        <p:nvSpPr>
          <p:cNvPr id="200" name="Shape 200"/>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1" name="Shape 20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2" name="Shape 20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3" name="Shape 20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04" name="Shape 204"/>
        <p:cNvGrpSpPr/>
        <p:nvPr/>
      </p:nvGrpSpPr>
      <p:grpSpPr>
        <a:xfrm>
          <a:off x="0" y="0"/>
          <a:ext cx="0" cy="0"/>
          <a:chOff x="0" y="0"/>
          <a:chExt cx="0" cy="0"/>
        </a:xfrm>
      </p:grpSpPr>
      <p:sp>
        <p:nvSpPr>
          <p:cNvPr id="205" name="Shape 20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6" name="Shape 20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7" name="Shape 20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Shape 28"/>
          <p:cNvSpPr txBox="1"/>
          <p:nvPr>
            <p:ph type="title"/>
          </p:nvPr>
        </p:nvSpPr>
        <p:spPr>
          <a:xfrm>
            <a:off x="831850" y="1709738"/>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Shape 29"/>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08" name="Shape 208"/>
        <p:cNvGrpSpPr/>
        <p:nvPr/>
      </p:nvGrpSpPr>
      <p:grpSpPr>
        <a:xfrm>
          <a:off x="0" y="0"/>
          <a:ext cx="0" cy="0"/>
          <a:chOff x="0" y="0"/>
          <a:chExt cx="0" cy="0"/>
        </a:xfrm>
      </p:grpSpPr>
      <p:sp>
        <p:nvSpPr>
          <p:cNvPr id="209" name="Shape 209"/>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10" name="Shape 210"/>
          <p:cNvSpPr txBox="1"/>
          <p:nvPr>
            <p:ph idx="1" type="body"/>
          </p:nvPr>
        </p:nvSpPr>
        <p:spPr>
          <a:xfrm>
            <a:off x="5183188" y="987427"/>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11" name="Shape 211"/>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212" name="Shape 21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3" name="Shape 21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4" name="Shape 21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215" name="Shape 215"/>
        <p:cNvGrpSpPr/>
        <p:nvPr/>
      </p:nvGrpSpPr>
      <p:grpSpPr>
        <a:xfrm>
          <a:off x="0" y="0"/>
          <a:ext cx="0" cy="0"/>
          <a:chOff x="0" y="0"/>
          <a:chExt cx="0" cy="0"/>
        </a:xfrm>
      </p:grpSpPr>
      <p:sp>
        <p:nvSpPr>
          <p:cNvPr id="216" name="Shape 216"/>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17" name="Shape 217"/>
          <p:cNvSpPr/>
          <p:nvPr>
            <p:ph idx="2" type="pic"/>
          </p:nvPr>
        </p:nvSpPr>
        <p:spPr>
          <a:xfrm>
            <a:off x="5183188" y="987427"/>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218" name="Shape 218"/>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219" name="Shape 219"/>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0" name="Shape 220"/>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1" name="Shape 221"/>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222" name="Shape 222"/>
        <p:cNvGrpSpPr/>
        <p:nvPr/>
      </p:nvGrpSpPr>
      <p:grpSpPr>
        <a:xfrm>
          <a:off x="0" y="0"/>
          <a:ext cx="0" cy="0"/>
          <a:chOff x="0" y="0"/>
          <a:chExt cx="0" cy="0"/>
        </a:xfrm>
      </p:grpSpPr>
      <p:sp>
        <p:nvSpPr>
          <p:cNvPr id="223" name="Shape 223"/>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24" name="Shape 224"/>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5" name="Shape 22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6" name="Shape 22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7" name="Shape 22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28" name="Shape 228"/>
        <p:cNvGrpSpPr/>
        <p:nvPr/>
      </p:nvGrpSpPr>
      <p:grpSpPr>
        <a:xfrm>
          <a:off x="0" y="0"/>
          <a:ext cx="0" cy="0"/>
          <a:chOff x="0" y="0"/>
          <a:chExt cx="0" cy="0"/>
        </a:xfrm>
      </p:grpSpPr>
      <p:sp>
        <p:nvSpPr>
          <p:cNvPr id="229" name="Shape 229"/>
          <p:cNvSpPr txBox="1"/>
          <p:nvPr>
            <p:ph type="title"/>
          </p:nvPr>
        </p:nvSpPr>
        <p:spPr>
          <a:xfrm rot="5400000">
            <a:off x="7133432"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0" name="Shape 230"/>
          <p:cNvSpPr txBox="1"/>
          <p:nvPr>
            <p:ph idx="1" type="body"/>
          </p:nvPr>
        </p:nvSpPr>
        <p:spPr>
          <a:xfrm rot="5400000">
            <a:off x="1799432"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31" name="Shape 23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2" name="Shape 23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3" name="Shape 23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40" name="Shape 240"/>
        <p:cNvGrpSpPr/>
        <p:nvPr/>
      </p:nvGrpSpPr>
      <p:grpSpPr>
        <a:xfrm>
          <a:off x="0" y="0"/>
          <a:ext cx="0" cy="0"/>
          <a:chOff x="0" y="0"/>
          <a:chExt cx="0" cy="0"/>
        </a:xfrm>
      </p:grpSpPr>
      <p:sp>
        <p:nvSpPr>
          <p:cNvPr id="241" name="Shape 241"/>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42" name="Shape 242"/>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43" name="Shape 243"/>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44" name="Shape 244"/>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45" name="Shape 245"/>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246" name="Shape 246"/>
        <p:cNvGrpSpPr/>
        <p:nvPr/>
      </p:nvGrpSpPr>
      <p:grpSpPr>
        <a:xfrm>
          <a:off x="0" y="0"/>
          <a:ext cx="0" cy="0"/>
          <a:chOff x="0" y="0"/>
          <a:chExt cx="0" cy="0"/>
        </a:xfrm>
      </p:grpSpPr>
      <p:sp>
        <p:nvSpPr>
          <p:cNvPr id="247" name="Shape 247"/>
          <p:cNvSpPr txBox="1"/>
          <p:nvPr>
            <p:ph type="ctrTitle"/>
          </p:nvPr>
        </p:nvSpPr>
        <p:spPr>
          <a:xfrm>
            <a:off x="914400" y="1122363"/>
            <a:ext cx="103632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48" name="Shape 248"/>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49" name="Shape 249"/>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0" name="Shape 250"/>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1" name="Shape 251"/>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52" name="Shape 252"/>
        <p:cNvGrpSpPr/>
        <p:nvPr/>
      </p:nvGrpSpPr>
      <p:grpSpPr>
        <a:xfrm>
          <a:off x="0" y="0"/>
          <a:ext cx="0" cy="0"/>
          <a:chOff x="0" y="0"/>
          <a:chExt cx="0" cy="0"/>
        </a:xfrm>
      </p:grpSpPr>
      <p:sp>
        <p:nvSpPr>
          <p:cNvPr id="253" name="Shape 253"/>
          <p:cNvSpPr txBox="1"/>
          <p:nvPr>
            <p:ph type="title"/>
          </p:nvPr>
        </p:nvSpPr>
        <p:spPr>
          <a:xfrm>
            <a:off x="831851" y="1709740"/>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4" name="Shape 254"/>
          <p:cNvSpPr txBox="1"/>
          <p:nvPr>
            <p:ph idx="1" type="body"/>
          </p:nvPr>
        </p:nvSpPr>
        <p:spPr>
          <a:xfrm>
            <a:off x="831851" y="4589465"/>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255" name="Shape 25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6" name="Shape 25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7" name="Shape 25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258" name="Shape 258"/>
        <p:cNvGrpSpPr/>
        <p:nvPr/>
      </p:nvGrpSpPr>
      <p:grpSpPr>
        <a:xfrm>
          <a:off x="0" y="0"/>
          <a:ext cx="0" cy="0"/>
          <a:chOff x="0" y="0"/>
          <a:chExt cx="0" cy="0"/>
        </a:xfrm>
      </p:grpSpPr>
      <p:sp>
        <p:nvSpPr>
          <p:cNvPr id="259" name="Shape 259"/>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0" name="Shape 260"/>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61" name="Shape 261"/>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62" name="Shape 26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3" name="Shape 26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4" name="Shape 26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265" name="Shape 265"/>
        <p:cNvGrpSpPr/>
        <p:nvPr/>
      </p:nvGrpSpPr>
      <p:grpSpPr>
        <a:xfrm>
          <a:off x="0" y="0"/>
          <a:ext cx="0" cy="0"/>
          <a:chOff x="0" y="0"/>
          <a:chExt cx="0" cy="0"/>
        </a:xfrm>
      </p:grpSpPr>
      <p:sp>
        <p:nvSpPr>
          <p:cNvPr id="266" name="Shape 266"/>
          <p:cNvSpPr txBox="1"/>
          <p:nvPr>
            <p:ph type="title"/>
          </p:nvPr>
        </p:nvSpPr>
        <p:spPr>
          <a:xfrm>
            <a:off x="839788"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7" name="Shape 267"/>
          <p:cNvSpPr txBox="1"/>
          <p:nvPr>
            <p:ph idx="1" type="body"/>
          </p:nvPr>
        </p:nvSpPr>
        <p:spPr>
          <a:xfrm>
            <a:off x="839789"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268" name="Shape 268"/>
          <p:cNvSpPr txBox="1"/>
          <p:nvPr>
            <p:ph idx="2" type="body"/>
          </p:nvPr>
        </p:nvSpPr>
        <p:spPr>
          <a:xfrm>
            <a:off x="839789"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69" name="Shape 269"/>
          <p:cNvSpPr txBox="1"/>
          <p:nvPr>
            <p:ph idx="3" type="body"/>
          </p:nvPr>
        </p:nvSpPr>
        <p:spPr>
          <a:xfrm>
            <a:off x="6172201"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270" name="Shape 270"/>
          <p:cNvSpPr txBox="1"/>
          <p:nvPr>
            <p:ph idx="4" type="body"/>
          </p:nvPr>
        </p:nvSpPr>
        <p:spPr>
          <a:xfrm>
            <a:off x="6172201"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71" name="Shape 27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2" name="Shape 27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3" name="Shape 27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4" name="Shape 274"/>
        <p:cNvGrpSpPr/>
        <p:nvPr/>
      </p:nvGrpSpPr>
      <p:grpSpPr>
        <a:xfrm>
          <a:off x="0" y="0"/>
          <a:ext cx="0" cy="0"/>
          <a:chOff x="0" y="0"/>
          <a:chExt cx="0" cy="0"/>
        </a:xfrm>
      </p:grpSpPr>
      <p:sp>
        <p:nvSpPr>
          <p:cNvPr id="275" name="Shape 27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76" name="Shape 27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7" name="Shape 27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8" name="Shape 27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Shape 34"/>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5" name="Shape 3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279" name="Shape 279"/>
        <p:cNvGrpSpPr/>
        <p:nvPr/>
      </p:nvGrpSpPr>
      <p:grpSpPr>
        <a:xfrm>
          <a:off x="0" y="0"/>
          <a:ext cx="0" cy="0"/>
          <a:chOff x="0" y="0"/>
          <a:chExt cx="0" cy="0"/>
        </a:xfrm>
      </p:grpSpPr>
      <p:sp>
        <p:nvSpPr>
          <p:cNvPr id="280" name="Shape 28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1" name="Shape 28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2" name="Shape 28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83" name="Shape 283"/>
        <p:cNvGrpSpPr/>
        <p:nvPr/>
      </p:nvGrpSpPr>
      <p:grpSpPr>
        <a:xfrm>
          <a:off x="0" y="0"/>
          <a:ext cx="0" cy="0"/>
          <a:chOff x="0" y="0"/>
          <a:chExt cx="0" cy="0"/>
        </a:xfrm>
      </p:grpSpPr>
      <p:sp>
        <p:nvSpPr>
          <p:cNvPr id="284" name="Shape 284"/>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85" name="Shape 285"/>
          <p:cNvSpPr txBox="1"/>
          <p:nvPr>
            <p:ph idx="1" type="body"/>
          </p:nvPr>
        </p:nvSpPr>
        <p:spPr>
          <a:xfrm>
            <a:off x="5183188" y="987427"/>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86" name="Shape 286"/>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287" name="Shape 28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8" name="Shape 28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89" name="Shape 28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290" name="Shape 290"/>
        <p:cNvGrpSpPr/>
        <p:nvPr/>
      </p:nvGrpSpPr>
      <p:grpSpPr>
        <a:xfrm>
          <a:off x="0" y="0"/>
          <a:ext cx="0" cy="0"/>
          <a:chOff x="0" y="0"/>
          <a:chExt cx="0" cy="0"/>
        </a:xfrm>
      </p:grpSpPr>
      <p:sp>
        <p:nvSpPr>
          <p:cNvPr id="291" name="Shape 291"/>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2" name="Shape 292"/>
          <p:cNvSpPr/>
          <p:nvPr>
            <p:ph idx="2" type="pic"/>
          </p:nvPr>
        </p:nvSpPr>
        <p:spPr>
          <a:xfrm>
            <a:off x="5183188" y="987427"/>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293" name="Shape 293"/>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294" name="Shape 294"/>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5" name="Shape 295"/>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6" name="Shape 296"/>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297" name="Shape 297"/>
        <p:cNvGrpSpPr/>
        <p:nvPr/>
      </p:nvGrpSpPr>
      <p:grpSpPr>
        <a:xfrm>
          <a:off x="0" y="0"/>
          <a:ext cx="0" cy="0"/>
          <a:chOff x="0" y="0"/>
          <a:chExt cx="0" cy="0"/>
        </a:xfrm>
      </p:grpSpPr>
      <p:sp>
        <p:nvSpPr>
          <p:cNvPr id="298" name="Shape 298"/>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9" name="Shape 299"/>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00" name="Shape 30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1" name="Shape 30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2" name="Shape 30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303" name="Shape 303"/>
        <p:cNvGrpSpPr/>
        <p:nvPr/>
      </p:nvGrpSpPr>
      <p:grpSpPr>
        <a:xfrm>
          <a:off x="0" y="0"/>
          <a:ext cx="0" cy="0"/>
          <a:chOff x="0" y="0"/>
          <a:chExt cx="0" cy="0"/>
        </a:xfrm>
      </p:grpSpPr>
      <p:sp>
        <p:nvSpPr>
          <p:cNvPr id="304" name="Shape 304"/>
          <p:cNvSpPr txBox="1"/>
          <p:nvPr>
            <p:ph type="title"/>
          </p:nvPr>
        </p:nvSpPr>
        <p:spPr>
          <a:xfrm rot="5400000">
            <a:off x="7133432"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05" name="Shape 305"/>
          <p:cNvSpPr txBox="1"/>
          <p:nvPr>
            <p:ph idx="1" type="body"/>
          </p:nvPr>
        </p:nvSpPr>
        <p:spPr>
          <a:xfrm rot="5400000">
            <a:off x="1799432"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06" name="Shape 30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7" name="Shape 30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8" name="Shape 30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315" name="Shape 315"/>
        <p:cNvGrpSpPr/>
        <p:nvPr/>
      </p:nvGrpSpPr>
      <p:grpSpPr>
        <a:xfrm>
          <a:off x="0" y="0"/>
          <a:ext cx="0" cy="0"/>
          <a:chOff x="0" y="0"/>
          <a:chExt cx="0" cy="0"/>
        </a:xfrm>
      </p:grpSpPr>
      <p:sp>
        <p:nvSpPr>
          <p:cNvPr id="316" name="Shape 316"/>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7" name="Shape 317"/>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18" name="Shape 318"/>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9" name="Shape 319"/>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0" name="Shape 320"/>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321" name="Shape 321"/>
        <p:cNvGrpSpPr/>
        <p:nvPr/>
      </p:nvGrpSpPr>
      <p:grpSpPr>
        <a:xfrm>
          <a:off x="0" y="0"/>
          <a:ext cx="0" cy="0"/>
          <a:chOff x="0" y="0"/>
          <a:chExt cx="0" cy="0"/>
        </a:xfrm>
      </p:grpSpPr>
      <p:sp>
        <p:nvSpPr>
          <p:cNvPr id="322" name="Shape 322"/>
          <p:cNvSpPr txBox="1"/>
          <p:nvPr>
            <p:ph type="ctrTitle"/>
          </p:nvPr>
        </p:nvSpPr>
        <p:spPr>
          <a:xfrm>
            <a:off x="914400" y="1122363"/>
            <a:ext cx="103632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3" name="Shape 323"/>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324" name="Shape 324"/>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5" name="Shape 325"/>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6" name="Shape 326"/>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327" name="Shape 327"/>
        <p:cNvGrpSpPr/>
        <p:nvPr/>
      </p:nvGrpSpPr>
      <p:grpSpPr>
        <a:xfrm>
          <a:off x="0" y="0"/>
          <a:ext cx="0" cy="0"/>
          <a:chOff x="0" y="0"/>
          <a:chExt cx="0" cy="0"/>
        </a:xfrm>
      </p:grpSpPr>
      <p:sp>
        <p:nvSpPr>
          <p:cNvPr id="328" name="Shape 328"/>
          <p:cNvSpPr txBox="1"/>
          <p:nvPr>
            <p:ph type="title"/>
          </p:nvPr>
        </p:nvSpPr>
        <p:spPr>
          <a:xfrm>
            <a:off x="831851" y="1709740"/>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9" name="Shape 329"/>
          <p:cNvSpPr txBox="1"/>
          <p:nvPr>
            <p:ph idx="1" type="body"/>
          </p:nvPr>
        </p:nvSpPr>
        <p:spPr>
          <a:xfrm>
            <a:off x="831851" y="4589465"/>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330" name="Shape 33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1" name="Shape 33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2" name="Shape 33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3" name="Shape 333"/>
        <p:cNvGrpSpPr/>
        <p:nvPr/>
      </p:nvGrpSpPr>
      <p:grpSpPr>
        <a:xfrm>
          <a:off x="0" y="0"/>
          <a:ext cx="0" cy="0"/>
          <a:chOff x="0" y="0"/>
          <a:chExt cx="0" cy="0"/>
        </a:xfrm>
      </p:grpSpPr>
      <p:sp>
        <p:nvSpPr>
          <p:cNvPr id="334" name="Shape 334"/>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35" name="Shape 33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36" name="Shape 33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37" name="Shape 33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8" name="Shape 33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9" name="Shape 33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340" name="Shape 340"/>
        <p:cNvGrpSpPr/>
        <p:nvPr/>
      </p:nvGrpSpPr>
      <p:grpSpPr>
        <a:xfrm>
          <a:off x="0" y="0"/>
          <a:ext cx="0" cy="0"/>
          <a:chOff x="0" y="0"/>
          <a:chExt cx="0" cy="0"/>
        </a:xfrm>
      </p:grpSpPr>
      <p:sp>
        <p:nvSpPr>
          <p:cNvPr id="341" name="Shape 341"/>
          <p:cNvSpPr txBox="1"/>
          <p:nvPr>
            <p:ph type="title"/>
          </p:nvPr>
        </p:nvSpPr>
        <p:spPr>
          <a:xfrm>
            <a:off x="839788"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42" name="Shape 342"/>
          <p:cNvSpPr txBox="1"/>
          <p:nvPr>
            <p:ph idx="1" type="body"/>
          </p:nvPr>
        </p:nvSpPr>
        <p:spPr>
          <a:xfrm>
            <a:off x="839789"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43" name="Shape 343"/>
          <p:cNvSpPr txBox="1"/>
          <p:nvPr>
            <p:ph idx="2" type="body"/>
          </p:nvPr>
        </p:nvSpPr>
        <p:spPr>
          <a:xfrm>
            <a:off x="839789"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44" name="Shape 344"/>
          <p:cNvSpPr txBox="1"/>
          <p:nvPr>
            <p:ph idx="3" type="body"/>
          </p:nvPr>
        </p:nvSpPr>
        <p:spPr>
          <a:xfrm>
            <a:off x="6172201"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345" name="Shape 345"/>
          <p:cNvSpPr txBox="1"/>
          <p:nvPr>
            <p:ph idx="4" type="body"/>
          </p:nvPr>
        </p:nvSpPr>
        <p:spPr>
          <a:xfrm>
            <a:off x="6172201"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46" name="Shape 34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7" name="Shape 34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48" name="Shape 34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Shape 41"/>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Shape 42"/>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49" name="Shape 349"/>
        <p:cNvGrpSpPr/>
        <p:nvPr/>
      </p:nvGrpSpPr>
      <p:grpSpPr>
        <a:xfrm>
          <a:off x="0" y="0"/>
          <a:ext cx="0" cy="0"/>
          <a:chOff x="0" y="0"/>
          <a:chExt cx="0" cy="0"/>
        </a:xfrm>
      </p:grpSpPr>
      <p:sp>
        <p:nvSpPr>
          <p:cNvPr id="350" name="Shape 350"/>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51" name="Shape 35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2" name="Shape 35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3" name="Shape 35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354" name="Shape 354"/>
        <p:cNvGrpSpPr/>
        <p:nvPr/>
      </p:nvGrpSpPr>
      <p:grpSpPr>
        <a:xfrm>
          <a:off x="0" y="0"/>
          <a:ext cx="0" cy="0"/>
          <a:chOff x="0" y="0"/>
          <a:chExt cx="0" cy="0"/>
        </a:xfrm>
      </p:grpSpPr>
      <p:sp>
        <p:nvSpPr>
          <p:cNvPr id="355" name="Shape 35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6" name="Shape 35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57" name="Shape 35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358" name="Shape 358"/>
        <p:cNvGrpSpPr/>
        <p:nvPr/>
      </p:nvGrpSpPr>
      <p:grpSpPr>
        <a:xfrm>
          <a:off x="0" y="0"/>
          <a:ext cx="0" cy="0"/>
          <a:chOff x="0" y="0"/>
          <a:chExt cx="0" cy="0"/>
        </a:xfrm>
      </p:grpSpPr>
      <p:sp>
        <p:nvSpPr>
          <p:cNvPr id="359" name="Shape 359"/>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60" name="Shape 360"/>
          <p:cNvSpPr txBox="1"/>
          <p:nvPr>
            <p:ph idx="1" type="body"/>
          </p:nvPr>
        </p:nvSpPr>
        <p:spPr>
          <a:xfrm>
            <a:off x="5183188" y="987427"/>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61" name="Shape 361"/>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362" name="Shape 36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3" name="Shape 36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64" name="Shape 36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365" name="Shape 365"/>
        <p:cNvGrpSpPr/>
        <p:nvPr/>
      </p:nvGrpSpPr>
      <p:grpSpPr>
        <a:xfrm>
          <a:off x="0" y="0"/>
          <a:ext cx="0" cy="0"/>
          <a:chOff x="0" y="0"/>
          <a:chExt cx="0" cy="0"/>
        </a:xfrm>
      </p:grpSpPr>
      <p:sp>
        <p:nvSpPr>
          <p:cNvPr id="366" name="Shape 366"/>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67" name="Shape 367"/>
          <p:cNvSpPr/>
          <p:nvPr>
            <p:ph idx="2" type="pic"/>
          </p:nvPr>
        </p:nvSpPr>
        <p:spPr>
          <a:xfrm>
            <a:off x="5183188" y="987427"/>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368" name="Shape 368"/>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369" name="Shape 369"/>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0" name="Shape 370"/>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1" name="Shape 371"/>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372" name="Shape 372"/>
        <p:cNvGrpSpPr/>
        <p:nvPr/>
      </p:nvGrpSpPr>
      <p:grpSpPr>
        <a:xfrm>
          <a:off x="0" y="0"/>
          <a:ext cx="0" cy="0"/>
          <a:chOff x="0" y="0"/>
          <a:chExt cx="0" cy="0"/>
        </a:xfrm>
      </p:grpSpPr>
      <p:sp>
        <p:nvSpPr>
          <p:cNvPr id="373" name="Shape 373"/>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74" name="Shape 374"/>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5" name="Shape 37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6" name="Shape 37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77" name="Shape 37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378" name="Shape 378"/>
        <p:cNvGrpSpPr/>
        <p:nvPr/>
      </p:nvGrpSpPr>
      <p:grpSpPr>
        <a:xfrm>
          <a:off x="0" y="0"/>
          <a:ext cx="0" cy="0"/>
          <a:chOff x="0" y="0"/>
          <a:chExt cx="0" cy="0"/>
        </a:xfrm>
      </p:grpSpPr>
      <p:sp>
        <p:nvSpPr>
          <p:cNvPr id="379" name="Shape 379"/>
          <p:cNvSpPr txBox="1"/>
          <p:nvPr>
            <p:ph type="title"/>
          </p:nvPr>
        </p:nvSpPr>
        <p:spPr>
          <a:xfrm rot="5400000">
            <a:off x="7133432"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80" name="Shape 380"/>
          <p:cNvSpPr txBox="1"/>
          <p:nvPr>
            <p:ph idx="1" type="body"/>
          </p:nvPr>
        </p:nvSpPr>
        <p:spPr>
          <a:xfrm rot="5400000">
            <a:off x="1799432"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81" name="Shape 38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2" name="Shape 38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3" name="Shape 38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390" name="Shape 390"/>
        <p:cNvGrpSpPr/>
        <p:nvPr/>
      </p:nvGrpSpPr>
      <p:grpSpPr>
        <a:xfrm>
          <a:off x="0" y="0"/>
          <a:ext cx="0" cy="0"/>
          <a:chOff x="0" y="0"/>
          <a:chExt cx="0" cy="0"/>
        </a:xfrm>
      </p:grpSpPr>
      <p:sp>
        <p:nvSpPr>
          <p:cNvPr id="391" name="Shape 391"/>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2" name="Shape 392"/>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93" name="Shape 393"/>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4" name="Shape 394"/>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5" name="Shape 395"/>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396" name="Shape 396"/>
        <p:cNvGrpSpPr/>
        <p:nvPr/>
      </p:nvGrpSpPr>
      <p:grpSpPr>
        <a:xfrm>
          <a:off x="0" y="0"/>
          <a:ext cx="0" cy="0"/>
          <a:chOff x="0" y="0"/>
          <a:chExt cx="0" cy="0"/>
        </a:xfrm>
      </p:grpSpPr>
      <p:sp>
        <p:nvSpPr>
          <p:cNvPr id="397" name="Shape 397"/>
          <p:cNvSpPr txBox="1"/>
          <p:nvPr>
            <p:ph type="ctrTitle"/>
          </p:nvPr>
        </p:nvSpPr>
        <p:spPr>
          <a:xfrm>
            <a:off x="914400" y="1122363"/>
            <a:ext cx="103632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8" name="Shape 398"/>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399" name="Shape 399"/>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0" name="Shape 400"/>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1" name="Shape 401"/>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402" name="Shape 402"/>
        <p:cNvGrpSpPr/>
        <p:nvPr/>
      </p:nvGrpSpPr>
      <p:grpSpPr>
        <a:xfrm>
          <a:off x="0" y="0"/>
          <a:ext cx="0" cy="0"/>
          <a:chOff x="0" y="0"/>
          <a:chExt cx="0" cy="0"/>
        </a:xfrm>
      </p:grpSpPr>
      <p:sp>
        <p:nvSpPr>
          <p:cNvPr id="403" name="Shape 403"/>
          <p:cNvSpPr txBox="1"/>
          <p:nvPr>
            <p:ph type="title"/>
          </p:nvPr>
        </p:nvSpPr>
        <p:spPr>
          <a:xfrm>
            <a:off x="831851" y="1709740"/>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04" name="Shape 404"/>
          <p:cNvSpPr txBox="1"/>
          <p:nvPr>
            <p:ph idx="1" type="body"/>
          </p:nvPr>
        </p:nvSpPr>
        <p:spPr>
          <a:xfrm>
            <a:off x="831851" y="4589465"/>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05" name="Shape 405"/>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6" name="Shape 406"/>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7" name="Shape 407"/>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408" name="Shape 408"/>
        <p:cNvGrpSpPr/>
        <p:nvPr/>
      </p:nvGrpSpPr>
      <p:grpSpPr>
        <a:xfrm>
          <a:off x="0" y="0"/>
          <a:ext cx="0" cy="0"/>
          <a:chOff x="0" y="0"/>
          <a:chExt cx="0" cy="0"/>
        </a:xfrm>
      </p:grpSpPr>
      <p:sp>
        <p:nvSpPr>
          <p:cNvPr id="409" name="Shape 409"/>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10" name="Shape 410"/>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11" name="Shape 411"/>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12" name="Shape 41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3" name="Shape 41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14" name="Shape 41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Shape 5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1" name="Shape 5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15" name="Shape 415"/>
        <p:cNvGrpSpPr/>
        <p:nvPr/>
      </p:nvGrpSpPr>
      <p:grpSpPr>
        <a:xfrm>
          <a:off x="0" y="0"/>
          <a:ext cx="0" cy="0"/>
          <a:chOff x="0" y="0"/>
          <a:chExt cx="0" cy="0"/>
        </a:xfrm>
      </p:grpSpPr>
      <p:sp>
        <p:nvSpPr>
          <p:cNvPr id="416" name="Shape 416"/>
          <p:cNvSpPr txBox="1"/>
          <p:nvPr>
            <p:ph type="title"/>
          </p:nvPr>
        </p:nvSpPr>
        <p:spPr>
          <a:xfrm>
            <a:off x="839788"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17" name="Shape 417"/>
          <p:cNvSpPr txBox="1"/>
          <p:nvPr>
            <p:ph idx="1" type="body"/>
          </p:nvPr>
        </p:nvSpPr>
        <p:spPr>
          <a:xfrm>
            <a:off x="839789"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18" name="Shape 418"/>
          <p:cNvSpPr txBox="1"/>
          <p:nvPr>
            <p:ph idx="2" type="body"/>
          </p:nvPr>
        </p:nvSpPr>
        <p:spPr>
          <a:xfrm>
            <a:off x="839789"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19" name="Shape 419"/>
          <p:cNvSpPr txBox="1"/>
          <p:nvPr>
            <p:ph idx="3" type="body"/>
          </p:nvPr>
        </p:nvSpPr>
        <p:spPr>
          <a:xfrm>
            <a:off x="6172201"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20" name="Shape 420"/>
          <p:cNvSpPr txBox="1"/>
          <p:nvPr>
            <p:ph idx="4" type="body"/>
          </p:nvPr>
        </p:nvSpPr>
        <p:spPr>
          <a:xfrm>
            <a:off x="6172201"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21" name="Shape 421"/>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2" name="Shape 422"/>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3" name="Shape 423"/>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24" name="Shape 424"/>
        <p:cNvGrpSpPr/>
        <p:nvPr/>
      </p:nvGrpSpPr>
      <p:grpSpPr>
        <a:xfrm>
          <a:off x="0" y="0"/>
          <a:ext cx="0" cy="0"/>
          <a:chOff x="0" y="0"/>
          <a:chExt cx="0" cy="0"/>
        </a:xfrm>
      </p:grpSpPr>
      <p:sp>
        <p:nvSpPr>
          <p:cNvPr id="425" name="Shape 42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6" name="Shape 42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7" name="Shape 42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28" name="Shape 42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29" name="Shape 429"/>
        <p:cNvGrpSpPr/>
        <p:nvPr/>
      </p:nvGrpSpPr>
      <p:grpSpPr>
        <a:xfrm>
          <a:off x="0" y="0"/>
          <a:ext cx="0" cy="0"/>
          <a:chOff x="0" y="0"/>
          <a:chExt cx="0" cy="0"/>
        </a:xfrm>
      </p:grpSpPr>
      <p:sp>
        <p:nvSpPr>
          <p:cNvPr id="430" name="Shape 43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1" name="Shape 43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2" name="Shape 43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433" name="Shape 433"/>
        <p:cNvGrpSpPr/>
        <p:nvPr/>
      </p:nvGrpSpPr>
      <p:grpSpPr>
        <a:xfrm>
          <a:off x="0" y="0"/>
          <a:ext cx="0" cy="0"/>
          <a:chOff x="0" y="0"/>
          <a:chExt cx="0" cy="0"/>
        </a:xfrm>
      </p:grpSpPr>
      <p:sp>
        <p:nvSpPr>
          <p:cNvPr id="434" name="Shape 434"/>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35" name="Shape 435"/>
          <p:cNvSpPr txBox="1"/>
          <p:nvPr>
            <p:ph idx="1" type="body"/>
          </p:nvPr>
        </p:nvSpPr>
        <p:spPr>
          <a:xfrm>
            <a:off x="5183188" y="987427"/>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436" name="Shape 436"/>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437" name="Shape 43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8" name="Shape 43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39" name="Shape 43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440" name="Shape 440"/>
        <p:cNvGrpSpPr/>
        <p:nvPr/>
      </p:nvGrpSpPr>
      <p:grpSpPr>
        <a:xfrm>
          <a:off x="0" y="0"/>
          <a:ext cx="0" cy="0"/>
          <a:chOff x="0" y="0"/>
          <a:chExt cx="0" cy="0"/>
        </a:xfrm>
      </p:grpSpPr>
      <p:sp>
        <p:nvSpPr>
          <p:cNvPr id="441" name="Shape 441"/>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2" name="Shape 442"/>
          <p:cNvSpPr/>
          <p:nvPr>
            <p:ph idx="2" type="pic"/>
          </p:nvPr>
        </p:nvSpPr>
        <p:spPr>
          <a:xfrm>
            <a:off x="5183188" y="987427"/>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443" name="Shape 443"/>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444" name="Shape 444"/>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45" name="Shape 445"/>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46" name="Shape 446"/>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447" name="Shape 447"/>
        <p:cNvGrpSpPr/>
        <p:nvPr/>
      </p:nvGrpSpPr>
      <p:grpSpPr>
        <a:xfrm>
          <a:off x="0" y="0"/>
          <a:ext cx="0" cy="0"/>
          <a:chOff x="0" y="0"/>
          <a:chExt cx="0" cy="0"/>
        </a:xfrm>
      </p:grpSpPr>
      <p:sp>
        <p:nvSpPr>
          <p:cNvPr id="448" name="Shape 448"/>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9" name="Shape 449"/>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50" name="Shape 450"/>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1" name="Shape 451"/>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2" name="Shape 452"/>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453" name="Shape 453"/>
        <p:cNvGrpSpPr/>
        <p:nvPr/>
      </p:nvGrpSpPr>
      <p:grpSpPr>
        <a:xfrm>
          <a:off x="0" y="0"/>
          <a:ext cx="0" cy="0"/>
          <a:chOff x="0" y="0"/>
          <a:chExt cx="0" cy="0"/>
        </a:xfrm>
      </p:grpSpPr>
      <p:sp>
        <p:nvSpPr>
          <p:cNvPr id="454" name="Shape 454"/>
          <p:cNvSpPr txBox="1"/>
          <p:nvPr>
            <p:ph type="title"/>
          </p:nvPr>
        </p:nvSpPr>
        <p:spPr>
          <a:xfrm rot="5400000">
            <a:off x="7133432"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55" name="Shape 455"/>
          <p:cNvSpPr txBox="1"/>
          <p:nvPr>
            <p:ph idx="1" type="body"/>
          </p:nvPr>
        </p:nvSpPr>
        <p:spPr>
          <a:xfrm rot="5400000">
            <a:off x="1799432"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56" name="Shape 456"/>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7" name="Shape 457"/>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58" name="Shape 458"/>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465" name="Shape 465"/>
        <p:cNvGrpSpPr/>
        <p:nvPr/>
      </p:nvGrpSpPr>
      <p:grpSpPr>
        <a:xfrm>
          <a:off x="0" y="0"/>
          <a:ext cx="0" cy="0"/>
          <a:chOff x="0" y="0"/>
          <a:chExt cx="0" cy="0"/>
        </a:xfrm>
      </p:grpSpPr>
      <p:sp>
        <p:nvSpPr>
          <p:cNvPr id="466" name="Shape 466"/>
          <p:cNvSpPr txBox="1"/>
          <p:nvPr>
            <p:ph type="ctrTitle"/>
          </p:nvPr>
        </p:nvSpPr>
        <p:spPr>
          <a:xfrm>
            <a:off x="1524000" y="1122363"/>
            <a:ext cx="91440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67" name="Shape 467"/>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468" name="Shape 468"/>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69" name="Shape 46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70" name="Shape 470"/>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471" name="Shape 471"/>
        <p:cNvGrpSpPr/>
        <p:nvPr/>
      </p:nvGrpSpPr>
      <p:grpSpPr>
        <a:xfrm>
          <a:off x="0" y="0"/>
          <a:ext cx="0" cy="0"/>
          <a:chOff x="0" y="0"/>
          <a:chExt cx="0" cy="0"/>
        </a:xfrm>
      </p:grpSpPr>
      <p:sp>
        <p:nvSpPr>
          <p:cNvPr id="472" name="Shape 472"/>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73" name="Shape 473"/>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74" name="Shape 474"/>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75" name="Shape 475"/>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76" name="Shape 476"/>
          <p:cNvSpPr txBox="1"/>
          <p:nvPr>
            <p:ph idx="12" type="sldNum"/>
          </p:nvPr>
        </p:nvSpPr>
        <p:spPr>
          <a:xfrm>
            <a:off x="838200" y="6368706"/>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477" name="Shape 477"/>
        <p:cNvGrpSpPr/>
        <p:nvPr/>
      </p:nvGrpSpPr>
      <p:grpSpPr>
        <a:xfrm>
          <a:off x="0" y="0"/>
          <a:ext cx="0" cy="0"/>
          <a:chOff x="0" y="0"/>
          <a:chExt cx="0" cy="0"/>
        </a:xfrm>
      </p:grpSpPr>
      <p:sp>
        <p:nvSpPr>
          <p:cNvPr id="478" name="Shape 478"/>
          <p:cNvSpPr txBox="1"/>
          <p:nvPr>
            <p:ph type="title"/>
          </p:nvPr>
        </p:nvSpPr>
        <p:spPr>
          <a:xfrm>
            <a:off x="831850" y="1709738"/>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79" name="Shape 479"/>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80" name="Shape 480"/>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81" name="Shape 481"/>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82" name="Shape 482"/>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4" name="Shape 54"/>
        <p:cNvGrpSpPr/>
        <p:nvPr/>
      </p:nvGrpSpPr>
      <p:grpSpPr>
        <a:xfrm>
          <a:off x="0" y="0"/>
          <a:ext cx="0" cy="0"/>
          <a:chOff x="0" y="0"/>
          <a:chExt cx="0" cy="0"/>
        </a:xfrm>
      </p:grpSpPr>
      <p:sp>
        <p:nvSpPr>
          <p:cNvPr id="55" name="Shape 55"/>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483" name="Shape 483"/>
        <p:cNvGrpSpPr/>
        <p:nvPr/>
      </p:nvGrpSpPr>
      <p:grpSpPr>
        <a:xfrm>
          <a:off x="0" y="0"/>
          <a:ext cx="0" cy="0"/>
          <a:chOff x="0" y="0"/>
          <a:chExt cx="0" cy="0"/>
        </a:xfrm>
      </p:grpSpPr>
      <p:sp>
        <p:nvSpPr>
          <p:cNvPr id="484" name="Shape 484"/>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85" name="Shape 48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86" name="Shape 48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87" name="Shape 487"/>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88" name="Shape 488"/>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89" name="Shape 489"/>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90" name="Shape 490"/>
        <p:cNvGrpSpPr/>
        <p:nvPr/>
      </p:nvGrpSpPr>
      <p:grpSpPr>
        <a:xfrm>
          <a:off x="0" y="0"/>
          <a:ext cx="0" cy="0"/>
          <a:chOff x="0" y="0"/>
          <a:chExt cx="0" cy="0"/>
        </a:xfrm>
      </p:grpSpPr>
      <p:sp>
        <p:nvSpPr>
          <p:cNvPr id="491" name="Shape 491"/>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92" name="Shape 492"/>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93" name="Shape 493"/>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94" name="Shape 494"/>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95" name="Shape 495"/>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96" name="Shape 496"/>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97" name="Shape 497"/>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98" name="Shape 498"/>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9" name="Shape 499"/>
        <p:cNvGrpSpPr/>
        <p:nvPr/>
      </p:nvGrpSpPr>
      <p:grpSpPr>
        <a:xfrm>
          <a:off x="0" y="0"/>
          <a:ext cx="0" cy="0"/>
          <a:chOff x="0" y="0"/>
          <a:chExt cx="0" cy="0"/>
        </a:xfrm>
      </p:grpSpPr>
      <p:sp>
        <p:nvSpPr>
          <p:cNvPr id="500" name="Shape 50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01" name="Shape 501"/>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02" name="Shape 50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03" name="Shape 503"/>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04" name="Shape 504"/>
        <p:cNvGrpSpPr/>
        <p:nvPr/>
      </p:nvGrpSpPr>
      <p:grpSpPr>
        <a:xfrm>
          <a:off x="0" y="0"/>
          <a:ext cx="0" cy="0"/>
          <a:chOff x="0" y="0"/>
          <a:chExt cx="0" cy="0"/>
        </a:xfrm>
      </p:grpSpPr>
      <p:sp>
        <p:nvSpPr>
          <p:cNvPr id="505" name="Shape 505"/>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06" name="Shape 50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07" name="Shape 507"/>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08" name="Shape 508"/>
        <p:cNvGrpSpPr/>
        <p:nvPr/>
      </p:nvGrpSpPr>
      <p:grpSpPr>
        <a:xfrm>
          <a:off x="0" y="0"/>
          <a:ext cx="0" cy="0"/>
          <a:chOff x="0" y="0"/>
          <a:chExt cx="0" cy="0"/>
        </a:xfrm>
      </p:grpSpPr>
      <p:sp>
        <p:nvSpPr>
          <p:cNvPr id="509" name="Shape 509"/>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10" name="Shape 510"/>
          <p:cNvSpPr txBox="1"/>
          <p:nvPr>
            <p:ph idx="1" type="body"/>
          </p:nvPr>
        </p:nvSpPr>
        <p:spPr>
          <a:xfrm>
            <a:off x="5183188" y="987425"/>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11" name="Shape 511"/>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512" name="Shape 512"/>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13" name="Shape 51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14" name="Shape 514"/>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515" name="Shape 515"/>
        <p:cNvGrpSpPr/>
        <p:nvPr/>
      </p:nvGrpSpPr>
      <p:grpSpPr>
        <a:xfrm>
          <a:off x="0" y="0"/>
          <a:ext cx="0" cy="0"/>
          <a:chOff x="0" y="0"/>
          <a:chExt cx="0" cy="0"/>
        </a:xfrm>
      </p:grpSpPr>
      <p:sp>
        <p:nvSpPr>
          <p:cNvPr id="516" name="Shape 516"/>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17" name="Shape 517"/>
          <p:cNvSpPr/>
          <p:nvPr>
            <p:ph idx="2" type="pic"/>
          </p:nvPr>
        </p:nvSpPr>
        <p:spPr>
          <a:xfrm>
            <a:off x="5183188" y="987425"/>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18" name="Shape 518"/>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519" name="Shape 519"/>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20" name="Shape 520"/>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21" name="Shape 521"/>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522" name="Shape 522"/>
        <p:cNvGrpSpPr/>
        <p:nvPr/>
      </p:nvGrpSpPr>
      <p:grpSpPr>
        <a:xfrm>
          <a:off x="0" y="0"/>
          <a:ext cx="0" cy="0"/>
          <a:chOff x="0" y="0"/>
          <a:chExt cx="0" cy="0"/>
        </a:xfrm>
      </p:grpSpPr>
      <p:sp>
        <p:nvSpPr>
          <p:cNvPr id="523" name="Shape 523"/>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24" name="Shape 524"/>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25" name="Shape 525"/>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26" name="Shape 52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27" name="Shape 527"/>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528" name="Shape 528"/>
        <p:cNvGrpSpPr/>
        <p:nvPr/>
      </p:nvGrpSpPr>
      <p:grpSpPr>
        <a:xfrm>
          <a:off x="0" y="0"/>
          <a:ext cx="0" cy="0"/>
          <a:chOff x="0" y="0"/>
          <a:chExt cx="0" cy="0"/>
        </a:xfrm>
      </p:grpSpPr>
      <p:sp>
        <p:nvSpPr>
          <p:cNvPr id="529" name="Shape 529"/>
          <p:cNvSpPr txBox="1"/>
          <p:nvPr>
            <p:ph type="title"/>
          </p:nvPr>
        </p:nvSpPr>
        <p:spPr>
          <a:xfrm rot="5400000">
            <a:off x="7133431"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30" name="Shape 530"/>
          <p:cNvSpPr txBox="1"/>
          <p:nvPr>
            <p:ph idx="1" type="body"/>
          </p:nvPr>
        </p:nvSpPr>
        <p:spPr>
          <a:xfrm rot="5400000">
            <a:off x="1799431"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1" name="Shape 531"/>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32" name="Shape 53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533" name="Shape 533"/>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Shape 59"/>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0" name="Shape 60"/>
          <p:cNvSpPr txBox="1"/>
          <p:nvPr>
            <p:ph idx="1" type="body"/>
          </p:nvPr>
        </p:nvSpPr>
        <p:spPr>
          <a:xfrm>
            <a:off x="5183188" y="987425"/>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Shape 66"/>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7" name="Shape 67"/>
          <p:cNvSpPr/>
          <p:nvPr>
            <p:ph idx="2" type="pic"/>
          </p:nvPr>
        </p:nvSpPr>
        <p:spPr>
          <a:xfrm>
            <a:off x="5183188" y="987425"/>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6.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7.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5.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2" Type="http://schemas.openxmlformats.org/officeDocument/2006/relationships/theme" Target="../theme/theme8.xml"/><Relationship Id="rId9" Type="http://schemas.openxmlformats.org/officeDocument/2006/relationships/slideLayout" Target="../slideLayouts/slideLayout42.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2" Type="http://schemas.openxmlformats.org/officeDocument/2006/relationships/theme" Target="../theme/theme2.xml"/><Relationship Id="rId9" Type="http://schemas.openxmlformats.org/officeDocument/2006/relationships/slideLayout" Target="../slideLayouts/slideLayout53.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11" Type="http://schemas.openxmlformats.org/officeDocument/2006/relationships/slideLayout" Target="../slideLayouts/slideLayout66.xml"/><Relationship Id="rId10" Type="http://schemas.openxmlformats.org/officeDocument/2006/relationships/slideLayout" Target="../slideLayouts/slideLayout65.xml"/><Relationship Id="rId12" Type="http://schemas.openxmlformats.org/officeDocument/2006/relationships/theme" Target="../theme/theme3.xml"/><Relationship Id="rId9" Type="http://schemas.openxmlformats.org/officeDocument/2006/relationships/slideLayout" Target="../slideLayouts/slideLayout64.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s>
</file>

<file path=ppt/slideMasters/_rels/slideMaster7.xml.rels><?xml version="1.0" encoding="UTF-8" standalone="yes"?><Relationships xmlns="http://schemas.openxmlformats.org/package/2006/relationships"><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11" Type="http://schemas.openxmlformats.org/officeDocument/2006/relationships/slideLayout" Target="../slideLayouts/slideLayout77.xml"/><Relationship Id="rId10" Type="http://schemas.openxmlformats.org/officeDocument/2006/relationships/slideLayout" Target="../slideLayouts/slideLayout76.xml"/><Relationship Id="rId12" Type="http://schemas.openxmlformats.org/officeDocument/2006/relationships/theme" Target="../theme/theme4.xml"/><Relationship Id="rId9" Type="http://schemas.openxmlformats.org/officeDocument/2006/relationships/slideLayout" Target="../slideLayouts/slideLayout75.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Shape 11"/>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84" name="Shape 84"/>
        <p:cNvGrpSpPr/>
        <p:nvPr/>
      </p:nvGrpSpPr>
      <p:grpSpPr>
        <a:xfrm>
          <a:off x="0" y="0"/>
          <a:ext cx="0" cy="0"/>
          <a:chOff x="0" y="0"/>
          <a:chExt cx="0" cy="0"/>
        </a:xfrm>
      </p:grpSpPr>
      <p:sp>
        <p:nvSpPr>
          <p:cNvPr id="85" name="Shape 8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6" name="Shape 86"/>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7" name="Shape 8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Shape 8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Shape 8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0" lvl="1" marL="0" marR="0" rtl="0" algn="l">
              <a:spcBef>
                <a:spcPts val="0"/>
              </a:spcBef>
              <a:buNone/>
              <a:defRPr b="0" i="0" sz="1200" u="none" cap="none" strike="noStrike">
                <a:solidFill>
                  <a:srgbClr val="888888"/>
                </a:solidFill>
                <a:latin typeface="Calibri"/>
                <a:ea typeface="Calibri"/>
                <a:cs typeface="Calibri"/>
                <a:sym typeface="Calibri"/>
              </a:defRPr>
            </a:lvl2pPr>
            <a:lvl3pPr indent="0" lvl="2" marL="0" marR="0" rtl="0" algn="l">
              <a:spcBef>
                <a:spcPts val="0"/>
              </a:spcBef>
              <a:buNone/>
              <a:defRPr b="0" i="0" sz="1200" u="none" cap="none" strike="noStrike">
                <a:solidFill>
                  <a:srgbClr val="888888"/>
                </a:solidFill>
                <a:latin typeface="Calibri"/>
                <a:ea typeface="Calibri"/>
                <a:cs typeface="Calibri"/>
                <a:sym typeface="Calibri"/>
              </a:defRPr>
            </a:lvl3pPr>
            <a:lvl4pPr indent="0" lvl="3" marL="0" marR="0" rtl="0" algn="l">
              <a:spcBef>
                <a:spcPts val="0"/>
              </a:spcBef>
              <a:buNone/>
              <a:defRPr b="0" i="0" sz="1200" u="none" cap="none" strike="noStrike">
                <a:solidFill>
                  <a:srgbClr val="888888"/>
                </a:solidFill>
                <a:latin typeface="Calibri"/>
                <a:ea typeface="Calibri"/>
                <a:cs typeface="Calibri"/>
                <a:sym typeface="Calibri"/>
              </a:defRPr>
            </a:lvl4pPr>
            <a:lvl5pPr indent="0" lvl="4" marL="0" marR="0" rtl="0" algn="l">
              <a:spcBef>
                <a:spcPts val="0"/>
              </a:spcBef>
              <a:buNone/>
              <a:defRPr b="0" i="0" sz="1200" u="none" cap="none" strike="noStrike">
                <a:solidFill>
                  <a:srgbClr val="888888"/>
                </a:solidFill>
                <a:latin typeface="Calibri"/>
                <a:ea typeface="Calibri"/>
                <a:cs typeface="Calibri"/>
                <a:sym typeface="Calibri"/>
              </a:defRPr>
            </a:lvl5pPr>
            <a:lvl6pPr indent="0" lvl="5" marL="0" marR="0" rtl="0" algn="l">
              <a:spcBef>
                <a:spcPts val="0"/>
              </a:spcBef>
              <a:buNone/>
              <a:defRPr b="0" i="0" sz="1200" u="none" cap="none" strike="noStrike">
                <a:solidFill>
                  <a:srgbClr val="888888"/>
                </a:solidFill>
                <a:latin typeface="Calibri"/>
                <a:ea typeface="Calibri"/>
                <a:cs typeface="Calibri"/>
                <a:sym typeface="Calibri"/>
              </a:defRPr>
            </a:lvl6pPr>
            <a:lvl7pPr indent="0" lvl="6" marL="0" marR="0" rtl="0" algn="l">
              <a:spcBef>
                <a:spcPts val="0"/>
              </a:spcBef>
              <a:buNone/>
              <a:defRPr b="0" i="0" sz="1200" u="none" cap="none" strike="noStrike">
                <a:solidFill>
                  <a:srgbClr val="888888"/>
                </a:solidFill>
                <a:latin typeface="Calibri"/>
                <a:ea typeface="Calibri"/>
                <a:cs typeface="Calibri"/>
                <a:sym typeface="Calibri"/>
              </a:defRPr>
            </a:lvl7pPr>
            <a:lvl8pPr indent="0" lvl="7" marL="0" marR="0" rtl="0" algn="l">
              <a:spcBef>
                <a:spcPts val="0"/>
              </a:spcBef>
              <a:buNone/>
              <a:defRPr b="0" i="0" sz="1200" u="none" cap="none" strike="noStrike">
                <a:solidFill>
                  <a:srgbClr val="888888"/>
                </a:solidFill>
                <a:latin typeface="Calibri"/>
                <a:ea typeface="Calibri"/>
                <a:cs typeface="Calibri"/>
                <a:sym typeface="Calibri"/>
              </a:defRPr>
            </a:lvl8pPr>
            <a:lvl9pPr indent="0" lvl="8" marL="0" marR="0" rtl="0" algn="l">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59" name="Shape 159"/>
        <p:cNvGrpSpPr/>
        <p:nvPr/>
      </p:nvGrpSpPr>
      <p:grpSpPr>
        <a:xfrm>
          <a:off x="0" y="0"/>
          <a:ext cx="0" cy="0"/>
          <a:chOff x="0" y="0"/>
          <a:chExt cx="0" cy="0"/>
        </a:xfrm>
      </p:grpSpPr>
      <p:sp>
        <p:nvSpPr>
          <p:cNvPr id="160" name="Shape 160"/>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1" name="Shape 161"/>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2" name="Shape 16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3" name="Shape 16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4" name="Shape 16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34" name="Shape 234"/>
        <p:cNvGrpSpPr/>
        <p:nvPr/>
      </p:nvGrpSpPr>
      <p:grpSpPr>
        <a:xfrm>
          <a:off x="0" y="0"/>
          <a:ext cx="0" cy="0"/>
          <a:chOff x="0" y="0"/>
          <a:chExt cx="0" cy="0"/>
        </a:xfrm>
      </p:grpSpPr>
      <p:sp>
        <p:nvSpPr>
          <p:cNvPr id="235" name="Shape 23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6" name="Shape 236"/>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37" name="Shape 23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8" name="Shape 23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9" name="Shape 23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309" name="Shape 309"/>
        <p:cNvGrpSpPr/>
        <p:nvPr/>
      </p:nvGrpSpPr>
      <p:grpSpPr>
        <a:xfrm>
          <a:off x="0" y="0"/>
          <a:ext cx="0" cy="0"/>
          <a:chOff x="0" y="0"/>
          <a:chExt cx="0" cy="0"/>
        </a:xfrm>
      </p:grpSpPr>
      <p:sp>
        <p:nvSpPr>
          <p:cNvPr id="310" name="Shape 310"/>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11" name="Shape 311"/>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12" name="Shape 312"/>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3" name="Shape 313"/>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4" name="Shape 314"/>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384" name="Shape 384"/>
        <p:cNvGrpSpPr/>
        <p:nvPr/>
      </p:nvGrpSpPr>
      <p:grpSpPr>
        <a:xfrm>
          <a:off x="0" y="0"/>
          <a:ext cx="0" cy="0"/>
          <a:chOff x="0" y="0"/>
          <a:chExt cx="0" cy="0"/>
        </a:xfrm>
      </p:grpSpPr>
      <p:sp>
        <p:nvSpPr>
          <p:cNvPr id="385" name="Shape 385"/>
          <p:cNvSpPr txBox="1"/>
          <p:nvPr>
            <p:ph type="title"/>
          </p:nvPr>
        </p:nvSpPr>
        <p:spPr>
          <a:xfrm>
            <a:off x="838200" y="365127"/>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86" name="Shape 386"/>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87" name="Shape 387"/>
          <p:cNvSpPr txBox="1"/>
          <p:nvPr>
            <p:ph idx="10" type="dt"/>
          </p:nvPr>
        </p:nvSpPr>
        <p:spPr>
          <a:xfrm>
            <a:off x="8610600" y="6356352"/>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8" name="Shape 388"/>
          <p:cNvSpPr txBox="1"/>
          <p:nvPr>
            <p:ph idx="11" type="ftr"/>
          </p:nvPr>
        </p:nvSpPr>
        <p:spPr>
          <a:xfrm>
            <a:off x="4038600" y="6356352"/>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9" name="Shape 389"/>
          <p:cNvSpPr txBox="1"/>
          <p:nvPr>
            <p:ph idx="12" type="sldNum"/>
          </p:nvPr>
        </p:nvSpPr>
        <p:spPr>
          <a:xfrm>
            <a:off x="838200" y="6356352"/>
            <a:ext cx="2743200" cy="365125"/>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sz="1200">
                <a:solidFill>
                  <a:srgbClr val="888888"/>
                </a:solidFill>
                <a:latin typeface="Calibri"/>
                <a:ea typeface="Calibri"/>
                <a:cs typeface="Calibri"/>
                <a:sym typeface="Calibri"/>
              </a:defRPr>
            </a:lvl1pPr>
            <a:lvl2pPr indent="0" lvl="1" marL="0" marR="0" rtl="0" algn="l">
              <a:spcBef>
                <a:spcPts val="0"/>
              </a:spcBef>
              <a:buNone/>
              <a:defRPr sz="1200">
                <a:solidFill>
                  <a:srgbClr val="888888"/>
                </a:solidFill>
                <a:latin typeface="Calibri"/>
                <a:ea typeface="Calibri"/>
                <a:cs typeface="Calibri"/>
                <a:sym typeface="Calibri"/>
              </a:defRPr>
            </a:lvl2pPr>
            <a:lvl3pPr indent="0" lvl="2" marL="0" marR="0" rtl="0" algn="l">
              <a:spcBef>
                <a:spcPts val="0"/>
              </a:spcBef>
              <a:buNone/>
              <a:defRPr sz="1200">
                <a:solidFill>
                  <a:srgbClr val="888888"/>
                </a:solidFill>
                <a:latin typeface="Calibri"/>
                <a:ea typeface="Calibri"/>
                <a:cs typeface="Calibri"/>
                <a:sym typeface="Calibri"/>
              </a:defRPr>
            </a:lvl3pPr>
            <a:lvl4pPr indent="0" lvl="3" marL="0" marR="0" rtl="0" algn="l">
              <a:spcBef>
                <a:spcPts val="0"/>
              </a:spcBef>
              <a:buNone/>
              <a:defRPr sz="1200">
                <a:solidFill>
                  <a:srgbClr val="888888"/>
                </a:solidFill>
                <a:latin typeface="Calibri"/>
                <a:ea typeface="Calibri"/>
                <a:cs typeface="Calibri"/>
                <a:sym typeface="Calibri"/>
              </a:defRPr>
            </a:lvl4pPr>
            <a:lvl5pPr indent="0" lvl="4" marL="0" marR="0" rtl="0" algn="l">
              <a:spcBef>
                <a:spcPts val="0"/>
              </a:spcBef>
              <a:buNone/>
              <a:defRPr sz="1200">
                <a:solidFill>
                  <a:srgbClr val="888888"/>
                </a:solidFill>
                <a:latin typeface="Calibri"/>
                <a:ea typeface="Calibri"/>
                <a:cs typeface="Calibri"/>
                <a:sym typeface="Calibri"/>
              </a:defRPr>
            </a:lvl5pPr>
            <a:lvl6pPr indent="0" lvl="5" marL="0" marR="0" rtl="0" algn="l">
              <a:spcBef>
                <a:spcPts val="0"/>
              </a:spcBef>
              <a:buNone/>
              <a:defRPr sz="1200">
                <a:solidFill>
                  <a:srgbClr val="888888"/>
                </a:solidFill>
                <a:latin typeface="Calibri"/>
                <a:ea typeface="Calibri"/>
                <a:cs typeface="Calibri"/>
                <a:sym typeface="Calibri"/>
              </a:defRPr>
            </a:lvl6pPr>
            <a:lvl7pPr indent="0" lvl="6" marL="0" marR="0" rtl="0" algn="l">
              <a:spcBef>
                <a:spcPts val="0"/>
              </a:spcBef>
              <a:buNone/>
              <a:defRPr sz="1200">
                <a:solidFill>
                  <a:srgbClr val="888888"/>
                </a:solidFill>
                <a:latin typeface="Calibri"/>
                <a:ea typeface="Calibri"/>
                <a:cs typeface="Calibri"/>
                <a:sym typeface="Calibri"/>
              </a:defRPr>
            </a:lvl7pPr>
            <a:lvl8pPr indent="0" lvl="7" marL="0" marR="0" rtl="0" algn="l">
              <a:spcBef>
                <a:spcPts val="0"/>
              </a:spcBef>
              <a:buNone/>
              <a:defRPr sz="1200">
                <a:solidFill>
                  <a:srgbClr val="888888"/>
                </a:solidFill>
                <a:latin typeface="Calibri"/>
                <a:ea typeface="Calibri"/>
                <a:cs typeface="Calibri"/>
                <a:sym typeface="Calibri"/>
              </a:defRPr>
            </a:lvl8pPr>
            <a:lvl9pPr indent="0" lvl="8" marL="0" marR="0" rtl="0" algn="l">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459" name="Shape 459"/>
        <p:cNvGrpSpPr/>
        <p:nvPr/>
      </p:nvGrpSpPr>
      <p:grpSpPr>
        <a:xfrm>
          <a:off x="0" y="0"/>
          <a:ext cx="0" cy="0"/>
          <a:chOff x="0" y="0"/>
          <a:chExt cx="0" cy="0"/>
        </a:xfrm>
      </p:grpSpPr>
      <p:sp>
        <p:nvSpPr>
          <p:cNvPr id="460" name="Shape 46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61" name="Shape 461"/>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2" name="Shape 462"/>
          <p:cNvSpPr txBox="1"/>
          <p:nvPr>
            <p:ph idx="10" type="dt"/>
          </p:nvPr>
        </p:nvSpPr>
        <p:spPr>
          <a:xfrm>
            <a:off x="8610600" y="6356349"/>
            <a:ext cx="2743200" cy="365125"/>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63" name="Shape 46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rgbClr val="888888"/>
              </a:buClr>
              <a:buSzPts val="1400"/>
              <a:buFont typeface="Calibri"/>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400"/>
              <a:buFont typeface="Calibri"/>
              <a:buNone/>
              <a:defRPr b="0" i="0" sz="1800" u="none" cap="none" strike="noStrike">
                <a:solidFill>
                  <a:schemeClr val="dk1"/>
                </a:solidFill>
                <a:latin typeface="Calibri"/>
                <a:ea typeface="Calibri"/>
                <a:cs typeface="Calibri"/>
                <a:sym typeface="Calibri"/>
              </a:defRPr>
            </a:lvl9pPr>
          </a:lstStyle>
          <a:p/>
        </p:txBody>
      </p:sp>
      <p:sp>
        <p:nvSpPr>
          <p:cNvPr id="464" name="Shape 464"/>
          <p:cNvSpPr txBox="1"/>
          <p:nvPr>
            <p:ph idx="12" type="sldNum"/>
          </p:nvPr>
        </p:nvSpPr>
        <p:spPr>
          <a:xfrm>
            <a:off x="838200" y="6356349"/>
            <a:ext cx="2743200" cy="365125"/>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5.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6.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7.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8.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8.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8.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hyperlink" Target="https://docs.google.com/document/d/1cph3gpWhF_DS3xfnL9s_ZlRwJ6qishgWbXgKKwbbP-U/edit" TargetMode="External"/><Relationship Id="rId5" Type="http://schemas.openxmlformats.org/officeDocument/2006/relationships/hyperlink" Target="https://docs.google.com/document/d/1cph3gpWhF_DS3xfnL9s_ZlRwJ6qishgWbXgKKwbbP-U/edi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7" name="Shape 537"/>
        <p:cNvGrpSpPr/>
        <p:nvPr/>
      </p:nvGrpSpPr>
      <p:grpSpPr>
        <a:xfrm>
          <a:off x="0" y="0"/>
          <a:ext cx="0" cy="0"/>
          <a:chOff x="0" y="0"/>
          <a:chExt cx="0" cy="0"/>
        </a:xfrm>
      </p:grpSpPr>
      <p:sp>
        <p:nvSpPr>
          <p:cNvPr id="538" name="Shape 538"/>
          <p:cNvSpPr txBox="1"/>
          <p:nvPr>
            <p:ph type="ctrTitle"/>
          </p:nvPr>
        </p:nvSpPr>
        <p:spPr>
          <a:xfrm>
            <a:off x="1818308" y="1669149"/>
            <a:ext cx="8849700" cy="1109700"/>
          </a:xfrm>
          <a:prstGeom prst="rect">
            <a:avLst/>
          </a:prstGeom>
          <a:noFill/>
          <a:ln cap="flat" cmpd="sng" w="9525">
            <a:solidFill>
              <a:srgbClr val="FF0000"/>
            </a:solidFill>
            <a:prstDash val="solid"/>
            <a:round/>
            <a:headEnd len="sm" w="sm" type="none"/>
            <a:tailEnd len="sm" w="sm" type="none"/>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Calibri"/>
              <a:buNone/>
            </a:pPr>
            <a:r>
              <a:rPr b="0" i="0" lang="en-US" sz="6000" u="none" cap="none" strike="noStrike">
                <a:solidFill>
                  <a:schemeClr val="dk1"/>
                </a:solidFill>
                <a:latin typeface="Calibri"/>
                <a:ea typeface="Calibri"/>
                <a:cs typeface="Calibri"/>
                <a:sym typeface="Calibri"/>
              </a:rPr>
              <a:t>Faculty Meeting</a:t>
            </a:r>
            <a:endParaRPr b="0" i="0" sz="6000" u="none" cap="none" strike="noStrike">
              <a:solidFill>
                <a:schemeClr val="dk1"/>
              </a:solidFill>
              <a:latin typeface="Calibri"/>
              <a:ea typeface="Calibri"/>
              <a:cs typeface="Calibri"/>
              <a:sym typeface="Calibri"/>
            </a:endParaRPr>
          </a:p>
        </p:txBody>
      </p:sp>
      <p:sp>
        <p:nvSpPr>
          <p:cNvPr id="539" name="Shape 53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0" i="0" lang="en-US" sz="4800" u="none" cap="none" strike="noStrike">
                <a:solidFill>
                  <a:schemeClr val="dk1"/>
                </a:solidFill>
                <a:latin typeface="Calibri"/>
                <a:ea typeface="Calibri"/>
                <a:cs typeface="Calibri"/>
                <a:sym typeface="Calibri"/>
              </a:rPr>
              <a:t>April 26, 2018</a:t>
            </a:r>
            <a:endParaRPr b="0" i="0" sz="4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92" name="Shape 592"/>
        <p:cNvGrpSpPr/>
        <p:nvPr/>
      </p:nvGrpSpPr>
      <p:grpSpPr>
        <a:xfrm>
          <a:off x="0" y="0"/>
          <a:ext cx="0" cy="0"/>
          <a:chOff x="0" y="0"/>
          <a:chExt cx="0" cy="0"/>
        </a:xfrm>
      </p:grpSpPr>
      <p:sp>
        <p:nvSpPr>
          <p:cNvPr id="593" name="Shape 593"/>
          <p:cNvSpPr txBox="1"/>
          <p:nvPr>
            <p:ph type="title"/>
          </p:nvPr>
        </p:nvSpPr>
        <p:spPr>
          <a:xfrm>
            <a:off x="1816101" y="269320"/>
            <a:ext cx="8661399" cy="85566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Changes from first reading</a:t>
            </a:r>
            <a:endParaRPr b="1" i="0" sz="3200" u="none" cap="none" strike="noStrike">
              <a:solidFill>
                <a:schemeClr val="dk1"/>
              </a:solidFill>
              <a:latin typeface="Calibri"/>
              <a:ea typeface="Calibri"/>
              <a:cs typeface="Calibri"/>
              <a:sym typeface="Calibri"/>
            </a:endParaRPr>
          </a:p>
        </p:txBody>
      </p:sp>
      <p:sp>
        <p:nvSpPr>
          <p:cNvPr id="594" name="Shape 594"/>
          <p:cNvSpPr txBox="1"/>
          <p:nvPr>
            <p:ph idx="1" type="body"/>
          </p:nvPr>
        </p:nvSpPr>
        <p:spPr>
          <a:xfrm>
            <a:off x="945350" y="1124983"/>
            <a:ext cx="7886700" cy="5052000"/>
          </a:xfrm>
          <a:prstGeom prst="rect">
            <a:avLst/>
          </a:prstGeom>
          <a:noFill/>
          <a:ln>
            <a:noFill/>
          </a:ln>
        </p:spPr>
        <p:txBody>
          <a:bodyPr anchorCtr="0" anchor="t" bIns="45700" lIns="91425" spcFirstLastPara="1" rIns="91425" wrap="square" tIns="45700">
            <a:noAutofit/>
          </a:bodyPr>
          <a:lstStyle/>
          <a:p>
            <a:pPr indent="-203200" lvl="0" marL="228600" marR="0" rtl="0" algn="l">
              <a:lnSpc>
                <a:spcPct val="80000"/>
              </a:lnSpc>
              <a:spcBef>
                <a:spcPts val="0"/>
              </a:spcBef>
              <a:spcAft>
                <a:spcPts val="0"/>
              </a:spcAft>
              <a:buClr>
                <a:schemeClr val="dk1"/>
              </a:buClr>
              <a:buSzPts val="2400"/>
              <a:buFont typeface="Arial"/>
              <a:buChar char="•"/>
            </a:pPr>
            <a:r>
              <a:rPr b="1" i="0" lang="en-US" sz="2400" u="none" cap="none" strike="noStrike">
                <a:solidFill>
                  <a:schemeClr val="dk1"/>
                </a:solidFill>
                <a:latin typeface="Calibri"/>
                <a:ea typeface="Calibri"/>
                <a:cs typeface="Calibri"/>
                <a:sym typeface="Calibri"/>
              </a:rPr>
              <a:t>Emerita/us to emeritus change: </a:t>
            </a:r>
            <a:r>
              <a:rPr b="0" i="0" lang="en-US" sz="2400" u="none" cap="none" strike="noStrike">
                <a:solidFill>
                  <a:schemeClr val="dk1"/>
                </a:solidFill>
                <a:latin typeface="Calibri"/>
                <a:ea typeface="Calibri"/>
                <a:cs typeface="Calibri"/>
                <a:sym typeface="Calibri"/>
              </a:rPr>
              <a:t>“Emeritus” is often used in a way that does not distinguish between genders.  Thus, the change of the original emerita/us to emeritus.</a:t>
            </a:r>
            <a:endParaRPr sz="2400"/>
          </a:p>
          <a:p>
            <a:pPr indent="-203200" lvl="0" marL="228600" marR="0" rtl="0" algn="l">
              <a:lnSpc>
                <a:spcPct val="80000"/>
              </a:lnSpc>
              <a:spcBef>
                <a:spcPts val="1000"/>
              </a:spcBef>
              <a:spcAft>
                <a:spcPts val="0"/>
              </a:spcAft>
              <a:buClr>
                <a:schemeClr val="dk1"/>
              </a:buClr>
              <a:buSzPts val="2400"/>
              <a:buFont typeface="Arial"/>
              <a:buChar char="•"/>
            </a:pPr>
            <a:r>
              <a:rPr b="1" i="0" lang="en-US" sz="2400" u="none" cap="none" strike="noStrike">
                <a:solidFill>
                  <a:schemeClr val="dk1"/>
                </a:solidFill>
                <a:latin typeface="Calibri"/>
                <a:ea typeface="Calibri"/>
                <a:cs typeface="Calibri"/>
                <a:sym typeface="Calibri"/>
              </a:rPr>
              <a:t>Inclusion of scholarship: </a:t>
            </a:r>
            <a:r>
              <a:rPr b="0" i="0" lang="en-US" sz="2400" u="none" cap="none" strike="noStrike">
                <a:solidFill>
                  <a:schemeClr val="dk1"/>
                </a:solidFill>
                <a:latin typeface="Calibri"/>
                <a:ea typeface="Calibri"/>
                <a:cs typeface="Calibri"/>
                <a:sym typeface="Calibri"/>
              </a:rPr>
              <a:t>NTT Special appointments could focus on teaching and scholarship, but not have service expectations as suggested in sections 6.1, 6.12.5.A and 6.12.5.B of the 2017 Faculty Handbook. </a:t>
            </a:r>
            <a:endParaRPr sz="2400"/>
          </a:p>
          <a:p>
            <a:pPr indent="-228600" lvl="0" marL="228600" marR="0" rtl="0" algn="l">
              <a:lnSpc>
                <a:spcPct val="80000"/>
              </a:lnSpc>
              <a:spcBef>
                <a:spcPts val="1000"/>
              </a:spcBef>
              <a:spcAft>
                <a:spcPts val="0"/>
              </a:spcAft>
              <a:buClr>
                <a:schemeClr val="dk1"/>
              </a:buClr>
              <a:buSzPts val="2800"/>
              <a:buFont typeface="Arial"/>
              <a:buChar char="•"/>
            </a:pPr>
            <a:r>
              <a:rPr b="1" i="0" lang="en-US" sz="2400" u="none" cap="none" strike="noStrike">
                <a:solidFill>
                  <a:schemeClr val="dk1"/>
                </a:solidFill>
                <a:latin typeface="Calibri"/>
                <a:ea typeface="Calibri"/>
                <a:cs typeface="Calibri"/>
                <a:sym typeface="Calibri"/>
              </a:rPr>
              <a:t>Inclusion of initialization of procedure: </a:t>
            </a:r>
            <a:r>
              <a:rPr b="0" i="0" lang="en-US" sz="2400" u="none" cap="none" strike="noStrike">
                <a:solidFill>
                  <a:schemeClr val="dk1"/>
                </a:solidFill>
                <a:latin typeface="Calibri"/>
                <a:ea typeface="Calibri"/>
                <a:cs typeface="Calibri"/>
                <a:sym typeface="Calibri"/>
              </a:rPr>
              <a:t>The updated proposal includes as part of the process a nomination from the department through the Department Chair to the Provost.</a:t>
            </a:r>
            <a:r>
              <a:rPr b="0" i="0" lang="en-US" sz="2800" u="none" cap="none" strike="noStrike">
                <a:solidFill>
                  <a:schemeClr val="dk1"/>
                </a:solidFill>
                <a:latin typeface="Calibri"/>
                <a:ea typeface="Calibri"/>
                <a:cs typeface="Calibri"/>
                <a:sym typeface="Calibri"/>
              </a:rPr>
              <a:t> </a:t>
            </a:r>
            <a:endParaRPr/>
          </a:p>
          <a:p>
            <a:pPr indent="-76200" lvl="1" marL="685800" marR="0" rtl="0" algn="l">
              <a:lnSpc>
                <a:spcPct val="8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50800" lvl="0" marL="228600" marR="0" rtl="0" algn="l">
              <a:lnSpc>
                <a:spcPct val="8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595" name="Shape 595"/>
          <p:cNvSpPr txBox="1"/>
          <p:nvPr/>
        </p:nvSpPr>
        <p:spPr>
          <a:xfrm>
            <a:off x="5011842" y="6488668"/>
            <a:ext cx="264405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0000"/>
                </a:solidFill>
                <a:latin typeface="Calibri"/>
                <a:ea typeface="Calibri"/>
                <a:cs typeface="Calibri"/>
                <a:sym typeface="Calibri"/>
              </a:rPr>
              <a:t>Faculty Mtg April 26, 2018</a:t>
            </a:r>
            <a:endParaRPr sz="1800">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99" name="Shape 599"/>
        <p:cNvGrpSpPr/>
        <p:nvPr/>
      </p:nvGrpSpPr>
      <p:grpSpPr>
        <a:xfrm>
          <a:off x="0" y="0"/>
          <a:ext cx="0" cy="0"/>
          <a:chOff x="0" y="0"/>
          <a:chExt cx="0" cy="0"/>
        </a:xfrm>
      </p:grpSpPr>
      <p:sp>
        <p:nvSpPr>
          <p:cNvPr id="600" name="Shape 600"/>
          <p:cNvSpPr txBox="1"/>
          <p:nvPr>
            <p:ph type="title"/>
          </p:nvPr>
        </p:nvSpPr>
        <p:spPr>
          <a:xfrm>
            <a:off x="1816101" y="269320"/>
            <a:ext cx="8661399" cy="85566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Motion</a:t>
            </a:r>
            <a:endParaRPr b="1" i="0" sz="3200" u="none" cap="none" strike="noStrike">
              <a:solidFill>
                <a:schemeClr val="dk1"/>
              </a:solidFill>
              <a:latin typeface="Calibri"/>
              <a:ea typeface="Calibri"/>
              <a:cs typeface="Calibri"/>
              <a:sym typeface="Calibri"/>
            </a:endParaRPr>
          </a:p>
        </p:txBody>
      </p:sp>
      <p:sp>
        <p:nvSpPr>
          <p:cNvPr id="601" name="Shape 601"/>
          <p:cNvSpPr txBox="1"/>
          <p:nvPr>
            <p:ph idx="1" type="body"/>
          </p:nvPr>
        </p:nvSpPr>
        <p:spPr>
          <a:xfrm>
            <a:off x="2152650" y="1528649"/>
            <a:ext cx="7886700" cy="4648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en-US" sz="2800" u="none" cap="none" strike="noStrike">
                <a:solidFill>
                  <a:schemeClr val="dk1"/>
                </a:solidFill>
                <a:latin typeface="Calibri"/>
                <a:ea typeface="Calibri"/>
                <a:cs typeface="Calibri"/>
                <a:sym typeface="Calibri"/>
              </a:rPr>
              <a:t>To include section 6.1.4 Emeritus Status </a:t>
            </a:r>
            <a:r>
              <a:rPr lang="en-US"/>
              <a:t>in</a:t>
            </a:r>
            <a:r>
              <a:rPr b="0" i="0" lang="en-US" sz="2800" u="none" cap="none" strike="noStrike">
                <a:solidFill>
                  <a:schemeClr val="dk1"/>
                </a:solidFill>
                <a:latin typeface="Calibri"/>
                <a:ea typeface="Calibri"/>
                <a:cs typeface="Calibri"/>
                <a:sym typeface="Calibri"/>
              </a:rPr>
              <a:t> the Faculty Handbook.</a:t>
            </a:r>
            <a:endParaRPr b="0" i="0" sz="2800" u="none" cap="none" strike="noStrike">
              <a:solidFill>
                <a:schemeClr val="dk1"/>
              </a:solidFill>
              <a:latin typeface="Calibri"/>
              <a:ea typeface="Calibri"/>
              <a:cs typeface="Calibri"/>
              <a:sym typeface="Calibri"/>
            </a:endParaRPr>
          </a:p>
          <a:p>
            <a:pPr indent="-76200" lvl="1" marL="685800" marR="0" rtl="0" algn="l">
              <a:lnSpc>
                <a:spcPct val="90000"/>
              </a:lnSpc>
              <a:spcBef>
                <a:spcPts val="5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602" name="Shape 602"/>
          <p:cNvSpPr txBox="1"/>
          <p:nvPr/>
        </p:nvSpPr>
        <p:spPr>
          <a:xfrm>
            <a:off x="5011842" y="6488668"/>
            <a:ext cx="264405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0000"/>
                </a:solidFill>
                <a:latin typeface="Calibri"/>
                <a:ea typeface="Calibri"/>
                <a:cs typeface="Calibri"/>
                <a:sym typeface="Calibri"/>
              </a:rPr>
              <a:t>Faculty Mtg April 26, 2018</a:t>
            </a:r>
            <a:endParaRPr sz="1800">
              <a:solidFill>
                <a:srgbClr val="00000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06" name="Shape 606"/>
        <p:cNvGrpSpPr/>
        <p:nvPr/>
      </p:nvGrpSpPr>
      <p:grpSpPr>
        <a:xfrm>
          <a:off x="0" y="0"/>
          <a:ext cx="0" cy="0"/>
          <a:chOff x="0" y="0"/>
          <a:chExt cx="0" cy="0"/>
        </a:xfrm>
      </p:grpSpPr>
      <p:sp>
        <p:nvSpPr>
          <p:cNvPr id="607" name="Shape 607"/>
          <p:cNvSpPr txBox="1"/>
          <p:nvPr/>
        </p:nvSpPr>
        <p:spPr>
          <a:xfrm>
            <a:off x="955475" y="984150"/>
            <a:ext cx="10567800" cy="3019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8000"/>
              <a:buFont typeface="Arial"/>
              <a:buNone/>
            </a:pPr>
            <a:r>
              <a:rPr b="0" i="0" lang="en-US" sz="8000" u="none" cap="none" strike="noStrike">
                <a:solidFill>
                  <a:srgbClr val="FFFFFF"/>
                </a:solidFill>
                <a:latin typeface="Calibri"/>
                <a:ea typeface="Calibri"/>
                <a:cs typeface="Calibri"/>
                <a:sym typeface="Calibri"/>
              </a:rPr>
              <a:t>University Course Survey Update</a:t>
            </a:r>
            <a:endParaRPr b="0" i="0" sz="8000" u="none" cap="none" strike="noStrike">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12" name="Shape 612"/>
        <p:cNvGrpSpPr/>
        <p:nvPr/>
      </p:nvGrpSpPr>
      <p:grpSpPr>
        <a:xfrm>
          <a:off x="0" y="0"/>
          <a:ext cx="0" cy="0"/>
          <a:chOff x="0" y="0"/>
          <a:chExt cx="0" cy="0"/>
        </a:xfrm>
      </p:grpSpPr>
      <p:sp>
        <p:nvSpPr>
          <p:cNvPr id="613" name="Shape 6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Course Survey: The Purpose</a:t>
            </a:r>
            <a:endParaRPr b="0" i="0" sz="4400" u="none" cap="none" strike="noStrike">
              <a:solidFill>
                <a:schemeClr val="dk1"/>
              </a:solidFill>
              <a:latin typeface="Calibri"/>
              <a:ea typeface="Calibri"/>
              <a:cs typeface="Calibri"/>
              <a:sym typeface="Calibri"/>
            </a:endParaRPr>
          </a:p>
        </p:txBody>
      </p:sp>
      <p:sp>
        <p:nvSpPr>
          <p:cNvPr id="614" name="Shape 6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50800" lvl="0" marL="22860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Institutional Course Surveys typically try to measure some combination of:</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rgbClr val="660033"/>
              </a:buClr>
              <a:buSzPts val="2800"/>
              <a:buFont typeface="Arial"/>
              <a:buChar char="•"/>
            </a:pPr>
            <a:r>
              <a:rPr b="1" i="0" lang="en-US" sz="2800" u="none" cap="none" strike="noStrike">
                <a:solidFill>
                  <a:srgbClr val="660033"/>
                </a:solidFill>
                <a:latin typeface="Calibri"/>
                <a:ea typeface="Calibri"/>
                <a:cs typeface="Calibri"/>
                <a:sym typeface="Calibri"/>
              </a:rPr>
              <a:t>Student experience</a:t>
            </a:r>
            <a:endParaRPr b="1" i="0" sz="2800" u="none" cap="none" strike="noStrike">
              <a:solidFill>
                <a:srgbClr val="660033"/>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 learning</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Teaching pedagogy or practice</a:t>
            </a:r>
            <a:endParaRPr b="0" i="0" sz="2800" u="none" cap="none" strike="noStrike">
              <a:solidFill>
                <a:schemeClr val="dk1"/>
              </a:solidFill>
              <a:latin typeface="Calibri"/>
              <a:ea typeface="Calibri"/>
              <a:cs typeface="Calibri"/>
              <a:sym typeface="Calibri"/>
            </a:endParaRPr>
          </a:p>
        </p:txBody>
      </p:sp>
      <p:cxnSp>
        <p:nvCxnSpPr>
          <p:cNvPr id="615" name="Shape 615"/>
          <p:cNvCxnSpPr/>
          <p:nvPr/>
        </p:nvCxnSpPr>
        <p:spPr>
          <a:xfrm rot="10800000">
            <a:off x="4453100" y="2985350"/>
            <a:ext cx="3651900" cy="0"/>
          </a:xfrm>
          <a:prstGeom prst="straightConnector1">
            <a:avLst/>
          </a:prstGeom>
          <a:noFill/>
          <a:ln cap="flat" cmpd="sng" w="38100">
            <a:solidFill>
              <a:srgbClr val="660033"/>
            </a:solidFill>
            <a:prstDash val="solid"/>
            <a:round/>
            <a:headEnd len="sm" w="sm"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20" name="Shape 620"/>
        <p:cNvGrpSpPr/>
        <p:nvPr/>
      </p:nvGrpSpPr>
      <p:grpSpPr>
        <a:xfrm>
          <a:off x="0" y="0"/>
          <a:ext cx="0" cy="0"/>
          <a:chOff x="0" y="0"/>
          <a:chExt cx="0" cy="0"/>
        </a:xfrm>
      </p:grpSpPr>
      <p:sp>
        <p:nvSpPr>
          <p:cNvPr id="621" name="Shape 62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The Recommendation</a:t>
            </a:r>
            <a:endParaRPr b="0" i="0" sz="4400" u="none" cap="none" strike="noStrike">
              <a:solidFill>
                <a:schemeClr val="dk1"/>
              </a:solidFill>
              <a:latin typeface="Calibri"/>
              <a:ea typeface="Calibri"/>
              <a:cs typeface="Calibri"/>
              <a:sym typeface="Calibri"/>
            </a:endParaRPr>
          </a:p>
        </p:txBody>
      </p:sp>
      <p:sp>
        <p:nvSpPr>
          <p:cNvPr id="622" name="Shape 622"/>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 Experience in the Class</a:t>
            </a:r>
            <a:endParaRPr b="0" i="0" sz="28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rgbClr val="660033"/>
              </a:buClr>
              <a:buSzPts val="2400"/>
              <a:buFont typeface="Arial"/>
              <a:buChar char="•"/>
            </a:pPr>
            <a:r>
              <a:rPr b="1" i="0" lang="en-US" sz="2400" u="none" cap="none" strike="noStrike">
                <a:solidFill>
                  <a:srgbClr val="660033"/>
                </a:solidFill>
                <a:latin typeface="Calibri"/>
                <a:ea typeface="Calibri"/>
                <a:cs typeface="Calibri"/>
                <a:sym typeface="Calibri"/>
              </a:rPr>
              <a:t>The institutional course survey</a:t>
            </a:r>
            <a:endParaRPr b="1" i="0" sz="2400" u="none" cap="none" strike="noStrike">
              <a:solidFill>
                <a:srgbClr val="660033"/>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Optional Midterm and End term course-specific qualitative forms</a:t>
            </a:r>
            <a:endParaRPr b="0" i="0" sz="24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Pedagogy</a:t>
            </a:r>
            <a:endParaRPr b="0" i="0" sz="28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Course specific evaluations</a:t>
            </a:r>
            <a:endParaRPr b="0" i="0" sz="24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Midterm course corrections</a:t>
            </a:r>
            <a:endParaRPr b="0" i="0" sz="24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Qualitative end of term forms</a:t>
            </a:r>
            <a:endParaRPr b="0" i="0" sz="24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Peer evaluation</a:t>
            </a:r>
            <a:endParaRPr b="0" i="0" sz="24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 Learning</a:t>
            </a:r>
            <a:endParaRPr b="0" i="0" sz="28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Institutional assessment</a:t>
            </a:r>
            <a:endParaRPr b="0" i="0" sz="24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Department/Program assessment</a:t>
            </a:r>
            <a:endParaRPr b="0" i="0" sz="2400" u="none" cap="none" strike="noStrike">
              <a:solidFill>
                <a:schemeClr val="dk1"/>
              </a:solidFill>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Course assessment/grades</a:t>
            </a:r>
            <a:endParaRPr b="0" i="0" sz="2400" u="none" cap="none" strike="noStrike">
              <a:solidFill>
                <a:schemeClr val="dk1"/>
              </a:solidFill>
              <a:latin typeface="Calibri"/>
              <a:ea typeface="Calibri"/>
              <a:cs typeface="Calibri"/>
              <a:sym typeface="Calibri"/>
            </a:endParaRPr>
          </a:p>
        </p:txBody>
      </p:sp>
      <p:cxnSp>
        <p:nvCxnSpPr>
          <p:cNvPr id="623" name="Shape 623"/>
          <p:cNvCxnSpPr/>
          <p:nvPr/>
        </p:nvCxnSpPr>
        <p:spPr>
          <a:xfrm rot="10800000">
            <a:off x="5949400" y="2499450"/>
            <a:ext cx="3651900" cy="0"/>
          </a:xfrm>
          <a:prstGeom prst="straightConnector1">
            <a:avLst/>
          </a:prstGeom>
          <a:noFill/>
          <a:ln cap="flat" cmpd="sng" w="38100">
            <a:solidFill>
              <a:srgbClr val="660033"/>
            </a:solidFill>
            <a:prstDash val="solid"/>
            <a:round/>
            <a:headEnd len="sm" w="sm" type="none"/>
            <a:tailEnd len="med" w="med" type="triangle"/>
          </a:ln>
        </p:spPr>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28" name="Shape 628"/>
        <p:cNvGrpSpPr/>
        <p:nvPr/>
      </p:nvGrpSpPr>
      <p:grpSpPr>
        <a:xfrm>
          <a:off x="0" y="0"/>
          <a:ext cx="0" cy="0"/>
          <a:chOff x="0" y="0"/>
          <a:chExt cx="0" cy="0"/>
        </a:xfrm>
      </p:grpSpPr>
      <p:sp>
        <p:nvSpPr>
          <p:cNvPr id="629" name="Shape 62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The Form</a:t>
            </a:r>
            <a:endParaRPr b="0" i="0" sz="4400" u="none" cap="none" strike="noStrike">
              <a:solidFill>
                <a:schemeClr val="dk1"/>
              </a:solidFill>
              <a:latin typeface="Calibri"/>
              <a:ea typeface="Calibri"/>
              <a:cs typeface="Calibri"/>
              <a:sym typeface="Calibri"/>
            </a:endParaRPr>
          </a:p>
        </p:txBody>
      </p:sp>
      <p:sp>
        <p:nvSpPr>
          <p:cNvPr id="630" name="Shape 63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Question Domains include:</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cxnSp>
        <p:nvCxnSpPr>
          <p:cNvPr id="631" name="Shape 631"/>
          <p:cNvCxnSpPr/>
          <p:nvPr/>
        </p:nvCxnSpPr>
        <p:spPr>
          <a:xfrm>
            <a:off x="962000" y="2486425"/>
            <a:ext cx="10313700" cy="0"/>
          </a:xfrm>
          <a:prstGeom prst="straightConnector1">
            <a:avLst/>
          </a:prstGeom>
          <a:noFill/>
          <a:ln cap="flat" cmpd="sng" w="9525">
            <a:solidFill>
              <a:schemeClr val="dk2"/>
            </a:solidFill>
            <a:prstDash val="solid"/>
            <a:round/>
            <a:headEnd len="sm" w="sm" type="none"/>
            <a:tailEnd len="sm" w="sm" type="none"/>
          </a:ln>
        </p:spPr>
      </p:cxnSp>
      <p:graphicFrame>
        <p:nvGraphicFramePr>
          <p:cNvPr id="632" name="Shape 632"/>
          <p:cNvGraphicFramePr/>
          <p:nvPr/>
        </p:nvGraphicFramePr>
        <p:xfrm>
          <a:off x="952500" y="2656533"/>
          <a:ext cx="3000000" cy="3000000"/>
        </p:xfrm>
        <a:graphic>
          <a:graphicData uri="http://schemas.openxmlformats.org/drawingml/2006/table">
            <a:tbl>
              <a:tblPr>
                <a:noFill/>
                <a:tableStyleId>{011D86FE-304C-4F02-AEF3-15FB0EB345C5}</a:tableStyleId>
              </a:tblPr>
              <a:tblGrid>
                <a:gridCol w="5143500"/>
                <a:gridCol w="5143500"/>
              </a:tblGrid>
              <a:tr h="381000">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Use of course materials and class time</a:t>
                      </a:r>
                      <a:endParaRPr sz="18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Rigor of course expectations (eg. reading, writing, presentations)</a:t>
                      </a:r>
                      <a:endParaRPr sz="1800" u="none" cap="none" strike="noStrike"/>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Communication</a:t>
                      </a:r>
                      <a:endParaRPr sz="18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Student ability to contribute to class discussions</a:t>
                      </a:r>
                      <a:endParaRPr sz="1800" u="none" cap="none" strike="noStrike"/>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Assignment feedback</a:t>
                      </a:r>
                      <a:endParaRPr sz="18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Class beginning and end times</a:t>
                      </a:r>
                      <a:endParaRPr sz="1800" u="none" cap="none" strike="noStrike"/>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Use of Moodle</a:t>
                      </a:r>
                      <a:endParaRPr sz="18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Class cancellations</a:t>
                      </a:r>
                      <a:endParaRPr sz="1800" u="none" cap="none" strike="noStrike"/>
                    </a:p>
                  </a:txBody>
                  <a:tcPr marT="91425" marB="91425" marR="91425" marL="91425"/>
                </a:tc>
              </a:tr>
              <a:tr h="381000">
                <a:tc>
                  <a:txBody>
                    <a:bodyPr>
                      <a:noAutofit/>
                    </a:bodyPr>
                    <a:lstStyle/>
                    <a:p>
                      <a:pPr indent="0" lvl="0" marL="0" marR="0" rtl="0" algn="l">
                        <a:lnSpc>
                          <a:spcPct val="100000"/>
                        </a:lnSpc>
                        <a:spcBef>
                          <a:spcPts val="0"/>
                        </a:spcBef>
                        <a:spcAft>
                          <a:spcPts val="0"/>
                        </a:spcAft>
                        <a:buClr>
                          <a:srgbClr val="000000"/>
                        </a:buClr>
                        <a:buSzPts val="1800"/>
                        <a:buFont typeface="Arial"/>
                        <a:buNone/>
                      </a:pPr>
                      <a:r>
                        <a:rPr lang="en-US" sz="1800" u="none" cap="none" strike="noStrike"/>
                        <a:t>Student ability to determine grade throughout the semester</a:t>
                      </a:r>
                      <a:endParaRPr sz="18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800"/>
                        <a:buFont typeface="Arial"/>
                        <a:buNone/>
                      </a:pPr>
                      <a:r>
                        <a:t/>
                      </a:r>
                      <a:endParaRPr sz="1800" u="none" cap="none" strike="noStrike"/>
                    </a:p>
                  </a:txBody>
                  <a:tcPr marT="91425" marB="91425" marR="91425" marL="91425"/>
                </a:tc>
              </a:tr>
              <a:tr h="309550">
                <a:tc>
                  <a:txBody>
                    <a:bodyPr>
                      <a:noAutofit/>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noAutofit/>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37" name="Shape 637"/>
        <p:cNvGrpSpPr/>
        <p:nvPr/>
      </p:nvGrpSpPr>
      <p:grpSpPr>
        <a:xfrm>
          <a:off x="0" y="0"/>
          <a:ext cx="0" cy="0"/>
          <a:chOff x="0" y="0"/>
          <a:chExt cx="0" cy="0"/>
        </a:xfrm>
      </p:grpSpPr>
      <p:sp>
        <p:nvSpPr>
          <p:cNvPr id="638" name="Shape 638"/>
          <p:cNvSpPr txBox="1"/>
          <p:nvPr>
            <p:ph type="title"/>
          </p:nvPr>
        </p:nvSpPr>
        <p:spPr>
          <a:xfrm>
            <a:off x="838200" y="365125"/>
            <a:ext cx="10515600" cy="1325700"/>
          </a:xfrm>
          <a:prstGeom prst="rect">
            <a:avLst/>
          </a:prstGeom>
          <a:noFill/>
          <a:ln>
            <a:noFill/>
          </a:ln>
        </p:spPr>
        <p:txBody>
          <a:bodyPr anchorCtr="0" anchor="ctr" bIns="91425" lIns="91425" spcFirstLastPara="1" rIns="91425" wrap="square" tIns="91425">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The Form</a:t>
            </a:r>
            <a:endParaRPr b="0" i="0" sz="4400" u="none" cap="none" strike="noStrike">
              <a:solidFill>
                <a:schemeClr val="dk1"/>
              </a:solidFill>
              <a:latin typeface="Calibri"/>
              <a:ea typeface="Calibri"/>
              <a:cs typeface="Calibri"/>
              <a:sym typeface="Calibri"/>
            </a:endParaRPr>
          </a:p>
        </p:txBody>
      </p:sp>
      <p:sp>
        <p:nvSpPr>
          <p:cNvPr id="639" name="Shape 639"/>
          <p:cNvSpPr txBox="1"/>
          <p:nvPr>
            <p:ph idx="1" type="body"/>
          </p:nvPr>
        </p:nvSpPr>
        <p:spPr>
          <a:xfrm>
            <a:off x="838200" y="1825625"/>
            <a:ext cx="10515600" cy="43512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Pre-testing feedback has been gathered from</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Students in three sections of research methods (SOC &amp; PSY)</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Student government</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Multiple revisions by research methodologists</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Spring pilot</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27 faculty (75 course sections, 1176 possible student responses)</a:t>
            </a:r>
            <a:endParaRPr b="0" i="0" sz="2800" u="none" cap="none" strike="noStrike">
              <a:solidFill>
                <a:schemeClr val="dk1"/>
              </a:solidFill>
              <a:latin typeface="Calibri"/>
              <a:ea typeface="Calibri"/>
              <a:cs typeface="Calibri"/>
              <a:sym typeface="Calibri"/>
            </a:endParaRPr>
          </a:p>
          <a:p>
            <a:pPr indent="-406400" lvl="0" marL="4572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The goal is to test whether the instrument is providing reliable and valid data on students’ perceptions of course experiences.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3" name="Shape 543"/>
        <p:cNvGrpSpPr/>
        <p:nvPr/>
      </p:nvGrpSpPr>
      <p:grpSpPr>
        <a:xfrm>
          <a:off x="0" y="0"/>
          <a:ext cx="0" cy="0"/>
          <a:chOff x="0" y="0"/>
          <a:chExt cx="0" cy="0"/>
        </a:xfrm>
      </p:grpSpPr>
      <p:sp>
        <p:nvSpPr>
          <p:cNvPr id="544" name="Shape 5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1" i="0" lang="en-US" sz="4400" u="sng" cap="none" strike="noStrike">
                <a:solidFill>
                  <a:schemeClr val="dk1"/>
                </a:solidFill>
                <a:latin typeface="Calibri"/>
                <a:ea typeface="Calibri"/>
                <a:cs typeface="Calibri"/>
                <a:sym typeface="Calibri"/>
              </a:rPr>
              <a:t>Proposed Faculty Resolution</a:t>
            </a:r>
            <a:endParaRPr b="1" i="0" sz="4400" u="sng" cap="none" strike="noStrike">
              <a:solidFill>
                <a:schemeClr val="dk1"/>
              </a:solidFill>
              <a:latin typeface="Calibri"/>
              <a:ea typeface="Calibri"/>
              <a:cs typeface="Calibri"/>
              <a:sym typeface="Calibri"/>
            </a:endParaRPr>
          </a:p>
        </p:txBody>
      </p:sp>
      <p:sp>
        <p:nvSpPr>
          <p:cNvPr id="545" name="Shape 545"/>
          <p:cNvSpPr txBox="1"/>
          <p:nvPr>
            <p:ph idx="1" type="body"/>
          </p:nvPr>
        </p:nvSpPr>
        <p:spPr>
          <a:xfrm>
            <a:off x="1047600" y="2055975"/>
            <a:ext cx="9098100" cy="3556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Arial"/>
              <a:buNone/>
            </a:pPr>
            <a:r>
              <a:rPr b="0" i="0" lang="en-US" sz="2400" u="none" cap="none" strike="noStrike">
                <a:solidFill>
                  <a:schemeClr val="dk1"/>
                </a:solidFill>
                <a:latin typeface="Calibri"/>
                <a:ea typeface="Calibri"/>
                <a:cs typeface="Calibri"/>
                <a:sym typeface="Calibri"/>
              </a:rPr>
              <a:t>The Augsburg University Faculty calls on the U.S. government to halt plans for the unjust deportation of our colleague, Professor Mzenga Wanyama, and to permit his continued work and residence in the U.S. We stand against the anti-immigrant sentiment that is prompting the current wave of deportations and proudly affirm our status as an institution that supports the many immigrant and refugee members of our academic community.</a:t>
            </a:r>
            <a:endParaRPr b="0" i="0" sz="24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49" name="Shape 549"/>
        <p:cNvGrpSpPr/>
        <p:nvPr/>
      </p:nvGrpSpPr>
      <p:grpSpPr>
        <a:xfrm>
          <a:off x="0" y="0"/>
          <a:ext cx="0" cy="0"/>
          <a:chOff x="0" y="0"/>
          <a:chExt cx="0" cy="0"/>
        </a:xfrm>
      </p:grpSpPr>
      <p:sp>
        <p:nvSpPr>
          <p:cNvPr id="550" name="Shape 55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1" i="0" lang="en-US" sz="4400" u="sng" cap="none" strike="noStrike">
                <a:solidFill>
                  <a:schemeClr val="dk1"/>
                </a:solidFill>
                <a:latin typeface="Calibri"/>
                <a:ea typeface="Calibri"/>
                <a:cs typeface="Calibri"/>
                <a:sym typeface="Calibri"/>
              </a:rPr>
              <a:t>Faculty Senate Division Representatives</a:t>
            </a:r>
            <a:endParaRPr b="1" i="0" sz="4400" u="sng" cap="none" strike="noStrike">
              <a:solidFill>
                <a:schemeClr val="dk1"/>
              </a:solidFill>
              <a:latin typeface="Calibri"/>
              <a:ea typeface="Calibri"/>
              <a:cs typeface="Calibri"/>
              <a:sym typeface="Calibri"/>
            </a:endParaRPr>
          </a:p>
        </p:txBody>
      </p:sp>
      <p:sp>
        <p:nvSpPr>
          <p:cNvPr id="551" name="Shape 551"/>
          <p:cNvSpPr txBox="1"/>
          <p:nvPr>
            <p:ph idx="1" type="body"/>
          </p:nvPr>
        </p:nvSpPr>
        <p:spPr>
          <a:xfrm>
            <a:off x="838200" y="1502025"/>
            <a:ext cx="10515600" cy="4351200"/>
          </a:xfrm>
          <a:prstGeom prst="rect">
            <a:avLst/>
          </a:prstGeom>
          <a:noFill/>
          <a:ln>
            <a:noFill/>
          </a:ln>
        </p:spPr>
        <p:txBody>
          <a:bodyPr anchorCtr="0" anchor="t" bIns="45700" lIns="91425" spcFirstLastPara="1" rIns="91425" wrap="square" tIns="45700">
            <a:noAutofit/>
          </a:bodyPr>
          <a:lstStyle/>
          <a:p>
            <a:pPr indent="0" lvl="0" marL="0" rtl="0">
              <a:lnSpc>
                <a:spcPct val="80000"/>
              </a:lnSpc>
              <a:spcBef>
                <a:spcPts val="0"/>
              </a:spcBef>
              <a:spcAft>
                <a:spcPts val="0"/>
              </a:spcAft>
              <a:buNone/>
            </a:pPr>
            <a:r>
              <a:rPr b="1" lang="en-US" sz="2800">
                <a:solidFill>
                  <a:srgbClr val="C00000"/>
                </a:solidFill>
              </a:rPr>
              <a:t>Fine Arts and Humanities</a:t>
            </a:r>
            <a:endParaRPr b="1" sz="2800">
              <a:solidFill>
                <a:srgbClr val="C00000"/>
              </a:solidFill>
            </a:endParaRPr>
          </a:p>
          <a:p>
            <a:pPr indent="-406400" lvl="0" marL="914400" rtl="0">
              <a:lnSpc>
                <a:spcPct val="80000"/>
              </a:lnSpc>
              <a:spcBef>
                <a:spcPts val="1000"/>
              </a:spcBef>
              <a:spcAft>
                <a:spcPts val="0"/>
              </a:spcAft>
              <a:buSzPts val="2800"/>
              <a:buChar char="•"/>
            </a:pPr>
            <a:r>
              <a:rPr lang="en-US" sz="2800"/>
              <a:t>Philip Adamo, Department of History</a:t>
            </a:r>
            <a:endParaRPr sz="2800"/>
          </a:p>
          <a:p>
            <a:pPr indent="-406400" lvl="0" marL="914400" rtl="0">
              <a:lnSpc>
                <a:spcPct val="80000"/>
              </a:lnSpc>
              <a:spcBef>
                <a:spcPts val="0"/>
              </a:spcBef>
              <a:spcAft>
                <a:spcPts val="0"/>
              </a:spcAft>
              <a:buSzPts val="2800"/>
              <a:buChar char="•"/>
            </a:pPr>
            <a:r>
              <a:rPr lang="en-US" sz="2800"/>
              <a:t>Sarah Myers, Department of Theater</a:t>
            </a:r>
            <a:endParaRPr sz="2800"/>
          </a:p>
          <a:p>
            <a:pPr indent="0" lvl="0" marL="0" rtl="0">
              <a:lnSpc>
                <a:spcPct val="80000"/>
              </a:lnSpc>
              <a:spcBef>
                <a:spcPts val="1000"/>
              </a:spcBef>
              <a:spcAft>
                <a:spcPts val="0"/>
              </a:spcAft>
              <a:buNone/>
            </a:pPr>
            <a:r>
              <a:rPr b="1" lang="en-US" sz="2800">
                <a:solidFill>
                  <a:srgbClr val="C00000"/>
                </a:solidFill>
              </a:rPr>
              <a:t>Natural and Social Sciences</a:t>
            </a:r>
            <a:endParaRPr b="1" sz="2800">
              <a:solidFill>
                <a:srgbClr val="C00000"/>
              </a:solidFill>
            </a:endParaRPr>
          </a:p>
          <a:p>
            <a:pPr indent="-406400" lvl="0" marL="914400" rtl="0">
              <a:lnSpc>
                <a:spcPct val="80000"/>
              </a:lnSpc>
              <a:spcBef>
                <a:spcPts val="1000"/>
              </a:spcBef>
              <a:spcAft>
                <a:spcPts val="0"/>
              </a:spcAft>
              <a:buSzPts val="2800"/>
              <a:buChar char="•"/>
            </a:pPr>
            <a:r>
              <a:rPr lang="en-US" sz="2800"/>
              <a:t>Milda Hedblom, Department of Political Science</a:t>
            </a:r>
            <a:endParaRPr sz="2800"/>
          </a:p>
          <a:p>
            <a:pPr indent="-406400" lvl="0" marL="914400" rtl="0">
              <a:lnSpc>
                <a:spcPct val="80000"/>
              </a:lnSpc>
              <a:spcBef>
                <a:spcPts val="0"/>
              </a:spcBef>
              <a:spcAft>
                <a:spcPts val="0"/>
              </a:spcAft>
              <a:buSzPts val="2800"/>
              <a:buChar char="•"/>
            </a:pPr>
            <a:r>
              <a:rPr lang="en-US" sz="2800"/>
              <a:t>Bridget Robinson-Riegler, Department of Psychology</a:t>
            </a:r>
            <a:endParaRPr sz="2800"/>
          </a:p>
          <a:p>
            <a:pPr indent="0" lvl="0" marL="0" rtl="0">
              <a:lnSpc>
                <a:spcPct val="80000"/>
              </a:lnSpc>
              <a:spcBef>
                <a:spcPts val="1000"/>
              </a:spcBef>
              <a:spcAft>
                <a:spcPts val="0"/>
              </a:spcAft>
              <a:buNone/>
            </a:pPr>
            <a:r>
              <a:rPr b="1" lang="en-US" sz="2800">
                <a:solidFill>
                  <a:srgbClr val="C00000"/>
                </a:solidFill>
              </a:rPr>
              <a:t>Professional Studies</a:t>
            </a:r>
            <a:endParaRPr b="1" sz="2800">
              <a:solidFill>
                <a:srgbClr val="C00000"/>
              </a:solidFill>
            </a:endParaRPr>
          </a:p>
          <a:p>
            <a:pPr indent="-406400" lvl="0" marL="914400" rtl="0">
              <a:lnSpc>
                <a:spcPct val="80000"/>
              </a:lnSpc>
              <a:spcBef>
                <a:spcPts val="1000"/>
              </a:spcBef>
              <a:spcAft>
                <a:spcPts val="0"/>
              </a:spcAft>
              <a:buSzPts val="2800"/>
              <a:buChar char="•"/>
            </a:pPr>
            <a:r>
              <a:rPr lang="en-US" sz="2800"/>
              <a:t>Marc Isaacson, Department of Business Administration</a:t>
            </a:r>
            <a:endParaRPr sz="2800"/>
          </a:p>
          <a:p>
            <a:pPr indent="-406400" lvl="0" marL="914400" rtl="0">
              <a:lnSpc>
                <a:spcPct val="80000"/>
              </a:lnSpc>
              <a:spcBef>
                <a:spcPts val="0"/>
              </a:spcBef>
              <a:spcAft>
                <a:spcPts val="0"/>
              </a:spcAft>
              <a:buSzPts val="2800"/>
              <a:buChar char="•"/>
            </a:pPr>
            <a:r>
              <a:rPr lang="en-US" sz="2800"/>
              <a:t>Joaquin Munoz, Department of Education</a:t>
            </a:r>
            <a:endParaRPr sz="2800"/>
          </a:p>
          <a:p>
            <a:pPr indent="0" lvl="0" marL="457200" marR="0" rtl="0" algn="l">
              <a:lnSpc>
                <a:spcPct val="80000"/>
              </a:lnSpc>
              <a:spcBef>
                <a:spcPts val="500"/>
              </a:spcBef>
              <a:spcAft>
                <a:spcPts val="0"/>
              </a:spcAft>
              <a:buNone/>
            </a:pPr>
            <a:r>
              <a:t/>
            </a:r>
            <a:endParaRPr>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55" name="Shape 555"/>
        <p:cNvGrpSpPr/>
        <p:nvPr/>
      </p:nvGrpSpPr>
      <p:grpSpPr>
        <a:xfrm>
          <a:off x="0" y="0"/>
          <a:ext cx="0" cy="0"/>
          <a:chOff x="0" y="0"/>
          <a:chExt cx="0" cy="0"/>
        </a:xfrm>
      </p:grpSpPr>
      <p:sp>
        <p:nvSpPr>
          <p:cNvPr id="556" name="Shape 55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1" i="0" lang="en-US" sz="4400" u="sng" cap="none" strike="noStrike">
                <a:solidFill>
                  <a:schemeClr val="dk1"/>
                </a:solidFill>
                <a:latin typeface="Calibri"/>
                <a:ea typeface="Calibri"/>
                <a:cs typeface="Calibri"/>
                <a:sym typeface="Calibri"/>
              </a:rPr>
              <a:t>University Council Faculty Representative</a:t>
            </a:r>
            <a:endParaRPr b="1" i="0" sz="4400" u="sng" cap="none" strike="noStrike">
              <a:solidFill>
                <a:schemeClr val="dk1"/>
              </a:solidFill>
              <a:latin typeface="Calibri"/>
              <a:ea typeface="Calibri"/>
              <a:cs typeface="Calibri"/>
              <a:sym typeface="Calibri"/>
            </a:endParaRPr>
          </a:p>
        </p:txBody>
      </p:sp>
      <p:sp>
        <p:nvSpPr>
          <p:cNvPr id="557" name="Shape 55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rtl="0">
              <a:spcBef>
                <a:spcPts val="1000"/>
              </a:spcBef>
              <a:spcAft>
                <a:spcPts val="0"/>
              </a:spcAft>
              <a:buClr>
                <a:schemeClr val="dk1"/>
              </a:buClr>
              <a:buSzPts val="1100"/>
              <a:buFont typeface="Arial"/>
              <a:buNone/>
            </a:pPr>
            <a:r>
              <a:rPr lang="en-US" sz="3200"/>
              <a:t>Bibiana Koh, Department of Social Work</a:t>
            </a:r>
            <a:endParaRPr sz="3200"/>
          </a:p>
          <a:p>
            <a:pPr indent="0" lvl="0" marL="0" marR="0" rtl="0" algn="l">
              <a:lnSpc>
                <a:spcPct val="90000"/>
              </a:lnSpc>
              <a:spcBef>
                <a:spcPts val="100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1" name="Shape 561"/>
        <p:cNvGrpSpPr/>
        <p:nvPr/>
      </p:nvGrpSpPr>
      <p:grpSpPr>
        <a:xfrm>
          <a:off x="0" y="0"/>
          <a:ext cx="0" cy="0"/>
          <a:chOff x="0" y="0"/>
          <a:chExt cx="0" cy="0"/>
        </a:xfrm>
      </p:grpSpPr>
      <p:sp>
        <p:nvSpPr>
          <p:cNvPr id="562" name="Shape 56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1" i="0" lang="en-US" sz="4400" u="sng" cap="none" strike="noStrike">
                <a:solidFill>
                  <a:schemeClr val="dk1"/>
                </a:solidFill>
                <a:latin typeface="Calibri"/>
                <a:ea typeface="Calibri"/>
                <a:cs typeface="Calibri"/>
                <a:sym typeface="Calibri"/>
              </a:rPr>
              <a:t>Assessment Committee (At-Large)</a:t>
            </a:r>
            <a:endParaRPr b="1" i="0" sz="4400" u="sng" cap="none" strike="noStrike">
              <a:solidFill>
                <a:schemeClr val="dk1"/>
              </a:solidFill>
              <a:latin typeface="Calibri"/>
              <a:ea typeface="Calibri"/>
              <a:cs typeface="Calibri"/>
              <a:sym typeface="Calibri"/>
            </a:endParaRPr>
          </a:p>
        </p:txBody>
      </p:sp>
      <p:sp>
        <p:nvSpPr>
          <p:cNvPr id="563" name="Shape 563"/>
          <p:cNvSpPr txBox="1"/>
          <p:nvPr>
            <p:ph idx="1" type="body"/>
          </p:nvPr>
        </p:nvSpPr>
        <p:spPr>
          <a:xfrm>
            <a:off x="838425" y="1825625"/>
            <a:ext cx="10515600" cy="43515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1000"/>
              </a:spcBef>
              <a:spcAft>
                <a:spcPts val="0"/>
              </a:spcAft>
              <a:buNone/>
            </a:pPr>
            <a:r>
              <a:rPr b="0" i="0" lang="en-US" sz="3200" u="none" cap="none" strike="noStrike">
                <a:solidFill>
                  <a:schemeClr val="dk1"/>
                </a:solidFill>
                <a:latin typeface="Calibri"/>
                <a:ea typeface="Calibri"/>
                <a:cs typeface="Calibri"/>
                <a:sym typeface="Calibri"/>
              </a:rPr>
              <a:t>Terrance Kwame-Ross, Department of Education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7" name="Shape 567"/>
        <p:cNvGrpSpPr/>
        <p:nvPr/>
      </p:nvGrpSpPr>
      <p:grpSpPr>
        <a:xfrm>
          <a:off x="0" y="0"/>
          <a:ext cx="0" cy="0"/>
          <a:chOff x="0" y="0"/>
          <a:chExt cx="0" cy="0"/>
        </a:xfrm>
      </p:grpSpPr>
      <p:sp>
        <p:nvSpPr>
          <p:cNvPr id="568" name="Shape 56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1" i="0" lang="en-US" sz="4400" u="sng" cap="none" strike="noStrike">
                <a:solidFill>
                  <a:schemeClr val="dk1"/>
                </a:solidFill>
                <a:latin typeface="Calibri"/>
                <a:ea typeface="Calibri"/>
                <a:cs typeface="Calibri"/>
                <a:sym typeface="Calibri"/>
              </a:rPr>
              <a:t>Student Standing Committee</a:t>
            </a:r>
            <a:endParaRPr b="1" i="0" sz="4400" u="sng" cap="none" strike="noStrike">
              <a:solidFill>
                <a:schemeClr val="dk1"/>
              </a:solidFill>
              <a:latin typeface="Calibri"/>
              <a:ea typeface="Calibri"/>
              <a:cs typeface="Calibri"/>
              <a:sym typeface="Calibri"/>
            </a:endParaRPr>
          </a:p>
        </p:txBody>
      </p:sp>
      <p:sp>
        <p:nvSpPr>
          <p:cNvPr id="569" name="Shape 56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1000"/>
              </a:spcBef>
              <a:spcAft>
                <a:spcPts val="0"/>
              </a:spcAft>
              <a:buClr>
                <a:srgbClr val="C00000"/>
              </a:buClr>
              <a:buSzPts val="3200"/>
              <a:buFont typeface="Arial"/>
              <a:buNone/>
            </a:pPr>
            <a:r>
              <a:rPr b="0" i="0" lang="en-US" sz="3200" u="none" cap="none" strike="noStrike">
                <a:solidFill>
                  <a:srgbClr val="C00000"/>
                </a:solidFill>
                <a:latin typeface="Calibri"/>
                <a:ea typeface="Calibri"/>
                <a:cs typeface="Calibri"/>
                <a:sym typeface="Calibri"/>
              </a:rPr>
              <a:t>Natural and Social Sciences</a:t>
            </a:r>
            <a:endParaRPr/>
          </a:p>
          <a:p>
            <a:pPr indent="0" lvl="0" marL="457200" marR="0" rtl="0" algn="l">
              <a:lnSpc>
                <a:spcPct val="90000"/>
              </a:lnSpc>
              <a:spcBef>
                <a:spcPts val="500"/>
              </a:spcBef>
              <a:spcAft>
                <a:spcPts val="0"/>
              </a:spcAft>
              <a:buNone/>
            </a:pPr>
            <a:r>
              <a:rPr b="0" i="0" lang="en-US" sz="2800" u="none" cap="none" strike="noStrike">
                <a:solidFill>
                  <a:schemeClr val="dk1"/>
                </a:solidFill>
                <a:latin typeface="Calibri"/>
                <a:ea typeface="Calibri"/>
                <a:cs typeface="Calibri"/>
                <a:sym typeface="Calibri"/>
              </a:rPr>
              <a:t>Bill Capman, Department of Biology</a:t>
            </a:r>
            <a:endParaRPr b="0" i="0" sz="2800" u="none" cap="none" strike="noStrike">
              <a:solidFill>
                <a:srgbClr val="C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73" name="Shape 573"/>
        <p:cNvGrpSpPr/>
        <p:nvPr/>
      </p:nvGrpSpPr>
      <p:grpSpPr>
        <a:xfrm>
          <a:off x="0" y="0"/>
          <a:ext cx="0" cy="0"/>
          <a:chOff x="0" y="0"/>
          <a:chExt cx="0" cy="0"/>
        </a:xfrm>
      </p:grpSpPr>
      <p:sp>
        <p:nvSpPr>
          <p:cNvPr id="574" name="Shape 574"/>
          <p:cNvSpPr txBox="1"/>
          <p:nvPr>
            <p:ph type="title"/>
          </p:nvPr>
        </p:nvSpPr>
        <p:spPr>
          <a:xfrm>
            <a:off x="2152650" y="568842"/>
            <a:ext cx="8032750" cy="561974"/>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80"/>
              <a:buFont typeface="Calibri"/>
              <a:buNone/>
            </a:pPr>
            <a:r>
              <a:rPr b="0" i="0" lang="en-US" sz="3600" u="none" cap="none" strike="noStrike">
                <a:solidFill>
                  <a:schemeClr val="dk1"/>
                </a:solidFill>
                <a:latin typeface="Calibri"/>
                <a:ea typeface="Calibri"/>
                <a:cs typeface="Calibri"/>
                <a:sym typeface="Calibri"/>
              </a:rPr>
              <a:t>Personnel Policy Committee - </a:t>
            </a:r>
            <a:r>
              <a:rPr b="0" i="0" lang="en-US" sz="3600" u="sng" cap="none" strike="noStrike">
                <a:solidFill>
                  <a:schemeClr val="hlink"/>
                </a:solidFill>
                <a:latin typeface="Calibri"/>
                <a:ea typeface="Calibri"/>
                <a:cs typeface="Calibri"/>
                <a:sym typeface="Calibri"/>
                <a:hlinkClick r:id="rId4"/>
              </a:rPr>
              <a:t>2017 FHB</a:t>
            </a:r>
            <a:br>
              <a:rPr b="0" i="0" lang="en-US" sz="3600" u="sng" cap="none" strike="noStrike">
                <a:solidFill>
                  <a:schemeClr val="hlink"/>
                </a:solidFill>
                <a:latin typeface="Calibri"/>
                <a:ea typeface="Calibri"/>
                <a:cs typeface="Calibri"/>
                <a:sym typeface="Calibri"/>
                <a:hlinkClick r:id="rId5"/>
              </a:rPr>
            </a:br>
            <a:r>
              <a:rPr b="0" i="0" lang="en-US" sz="3600" u="none" cap="none" strike="noStrike">
                <a:solidFill>
                  <a:schemeClr val="dk1"/>
                </a:solidFill>
                <a:latin typeface="Calibri"/>
                <a:ea typeface="Calibri"/>
                <a:cs typeface="Calibri"/>
                <a:sym typeface="Calibri"/>
              </a:rPr>
              <a:t>April 26, 2018 Faculty Meeting</a:t>
            </a:r>
            <a:endParaRPr b="0" i="0" sz="3600" u="none" cap="none" strike="noStrike">
              <a:solidFill>
                <a:schemeClr val="dk1"/>
              </a:solidFill>
              <a:latin typeface="Calibri"/>
              <a:ea typeface="Calibri"/>
              <a:cs typeface="Calibri"/>
              <a:sym typeface="Calibri"/>
            </a:endParaRPr>
          </a:p>
        </p:txBody>
      </p:sp>
      <p:sp>
        <p:nvSpPr>
          <p:cNvPr id="575" name="Shape 575"/>
          <p:cNvSpPr txBox="1"/>
          <p:nvPr>
            <p:ph idx="1" type="body"/>
          </p:nvPr>
        </p:nvSpPr>
        <p:spPr>
          <a:xfrm>
            <a:off x="2152650" y="1836738"/>
            <a:ext cx="8178800" cy="38020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Second reading of proposed new Section 6.1.4 Emeritus Status and motion to include language in the Faculty Handbook</a:t>
            </a:r>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576" name="Shape 576"/>
          <p:cNvSpPr txBox="1"/>
          <p:nvPr/>
        </p:nvSpPr>
        <p:spPr>
          <a:xfrm>
            <a:off x="5011842" y="6488668"/>
            <a:ext cx="264405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000000"/>
                </a:solidFill>
                <a:latin typeface="Calibri"/>
                <a:ea typeface="Calibri"/>
                <a:cs typeface="Calibri"/>
                <a:sym typeface="Calibri"/>
              </a:rPr>
              <a:t>Faculty Mtg April 26, 2018</a:t>
            </a:r>
            <a:endParaRPr sz="1800">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80" name="Shape 580"/>
        <p:cNvGrpSpPr/>
        <p:nvPr/>
      </p:nvGrpSpPr>
      <p:grpSpPr>
        <a:xfrm>
          <a:off x="0" y="0"/>
          <a:ext cx="0" cy="0"/>
          <a:chOff x="0" y="0"/>
          <a:chExt cx="0" cy="0"/>
        </a:xfrm>
      </p:grpSpPr>
      <p:sp>
        <p:nvSpPr>
          <p:cNvPr id="581" name="Shape 581"/>
          <p:cNvSpPr txBox="1"/>
          <p:nvPr>
            <p:ph type="title"/>
          </p:nvPr>
        </p:nvSpPr>
        <p:spPr>
          <a:xfrm>
            <a:off x="2225675" y="314327"/>
            <a:ext cx="8105775" cy="84137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2880"/>
              <a:buFont typeface="Calibri"/>
              <a:buNone/>
            </a:pPr>
            <a:r>
              <a:rPr b="1" i="0" lang="en-US" sz="2880" u="none" cap="none" strike="noStrike">
                <a:solidFill>
                  <a:schemeClr val="dk1"/>
                </a:solidFill>
              </a:rPr>
              <a:t>FHB Section 6.1.4 –Recommended Changes - Rationale: </a:t>
            </a:r>
            <a:endParaRPr b="1" i="0" sz="2880" u="none" cap="none" strike="noStrike">
              <a:solidFill>
                <a:schemeClr val="dk1"/>
              </a:solidFill>
            </a:endParaRPr>
          </a:p>
        </p:txBody>
      </p:sp>
      <p:sp>
        <p:nvSpPr>
          <p:cNvPr id="582" name="Shape 582"/>
          <p:cNvSpPr txBox="1"/>
          <p:nvPr>
            <p:ph idx="1" type="body"/>
          </p:nvPr>
        </p:nvSpPr>
        <p:spPr>
          <a:xfrm>
            <a:off x="2152649" y="1467405"/>
            <a:ext cx="8178800" cy="50212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None/>
            </a:pPr>
            <a:r>
              <a:rPr b="0" i="0" lang="en-US" sz="2800" u="none" cap="none" strike="noStrike">
                <a:solidFill>
                  <a:schemeClr val="dk1"/>
                </a:solidFill>
                <a:latin typeface="Calibri"/>
                <a:ea typeface="Calibri"/>
                <a:cs typeface="Calibri"/>
                <a:sym typeface="Calibri"/>
              </a:rPr>
              <a:t>Currently, only two mentions of emeritus status </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7.8 Retirement - Retired faculty gain emeritus status as granted by the Board of Regents. Emeritus status confers the following privileges: </a:t>
            </a:r>
            <a:endParaRPr b="0" i="0" sz="2400" u="none" cap="none" strike="noStrike">
              <a:solidFill>
                <a:schemeClr val="dk1"/>
              </a:solidFill>
              <a:latin typeface="Calibri"/>
              <a:ea typeface="Calibri"/>
              <a:cs typeface="Calibri"/>
              <a:sym typeface="Calibri"/>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8.2.D Presidents and teachers emeriti will be regarded as honorary faculty members.</a:t>
            </a:r>
            <a:r>
              <a:rPr b="1" i="0" lang="en-US" sz="2400" u="none" cap="none" strike="noStrike">
                <a:solidFill>
                  <a:schemeClr val="dk1"/>
                </a:solidFill>
                <a:latin typeface="Calibri"/>
                <a:ea typeface="Calibri"/>
                <a:cs typeface="Calibri"/>
                <a:sym typeface="Calibri"/>
              </a:rPr>
              <a:t> </a:t>
            </a:r>
            <a:r>
              <a:rPr b="0" i="0" lang="en-US" sz="2400" u="none" cap="none" strike="noStrike">
                <a:solidFill>
                  <a:schemeClr val="dk1"/>
                </a:solidFill>
                <a:latin typeface="Calibri"/>
                <a:ea typeface="Calibri"/>
                <a:cs typeface="Calibri"/>
                <a:sym typeface="Calibri"/>
              </a:rPr>
              <a:t>They will have the right to attend faculty meetings, to speak on all matters of business coming before the Faculty, and to participate in academic processions. They may also be asked to serve on special committees </a:t>
            </a:r>
            <a:endParaRPr b="0" i="0" sz="2400" u="none" cap="none" strike="noStrike">
              <a:solidFill>
                <a:schemeClr val="dk1"/>
              </a:solidFill>
              <a:latin typeface="Calibri"/>
              <a:ea typeface="Calibri"/>
              <a:cs typeface="Calibri"/>
              <a:sym typeface="Calibri"/>
            </a:endParaRPr>
          </a:p>
        </p:txBody>
      </p:sp>
      <p:sp>
        <p:nvSpPr>
          <p:cNvPr id="583" name="Shape 583"/>
          <p:cNvSpPr txBox="1"/>
          <p:nvPr/>
        </p:nvSpPr>
        <p:spPr>
          <a:xfrm>
            <a:off x="5011842" y="6488668"/>
            <a:ext cx="2644057"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0000"/>
                </a:solidFill>
                <a:latin typeface="Calibri"/>
                <a:ea typeface="Calibri"/>
                <a:cs typeface="Calibri"/>
                <a:sym typeface="Calibri"/>
              </a:rPr>
              <a:t>Faculty Mtg April 26, 2018</a:t>
            </a:r>
            <a:endParaRPr sz="1800">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87" name="Shape 587"/>
        <p:cNvGrpSpPr/>
        <p:nvPr/>
      </p:nvGrpSpPr>
      <p:grpSpPr>
        <a:xfrm>
          <a:off x="0" y="0"/>
          <a:ext cx="0" cy="0"/>
          <a:chOff x="0" y="0"/>
          <a:chExt cx="0" cy="0"/>
        </a:xfrm>
      </p:grpSpPr>
      <p:sp>
        <p:nvSpPr>
          <p:cNvPr id="588" name="Shape 588"/>
          <p:cNvSpPr txBox="1"/>
          <p:nvPr/>
        </p:nvSpPr>
        <p:spPr>
          <a:xfrm>
            <a:off x="1127100" y="523500"/>
            <a:ext cx="10442700" cy="5286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600">
                <a:solidFill>
                  <a:srgbClr val="000000"/>
                </a:solidFill>
                <a:latin typeface="Calibri"/>
                <a:ea typeface="Calibri"/>
                <a:cs typeface="Calibri"/>
                <a:sym typeface="Calibri"/>
              </a:rPr>
              <a:t>6.1.4 Emeritus status</a:t>
            </a:r>
            <a:endParaRPr b="1" sz="2600">
              <a:solidFill>
                <a:srgbClr val="000000"/>
              </a:solidFill>
              <a:latin typeface="Calibri"/>
              <a:ea typeface="Calibri"/>
              <a:cs typeface="Calibri"/>
              <a:sym typeface="Calibri"/>
            </a:endParaRPr>
          </a:p>
          <a:p>
            <a:pPr indent="0" lvl="0" marL="0" marR="0" rtl="0" algn="l">
              <a:spcBef>
                <a:spcPts val="0"/>
              </a:spcBef>
              <a:spcAft>
                <a:spcPts val="0"/>
              </a:spcAft>
              <a:buNone/>
            </a:pPr>
            <a:r>
              <a:rPr lang="en-US" sz="2400">
                <a:solidFill>
                  <a:srgbClr val="000000"/>
                </a:solidFill>
                <a:latin typeface="Calibri"/>
                <a:ea typeface="Calibri"/>
                <a:cs typeface="Calibri"/>
                <a:sym typeface="Calibri"/>
              </a:rPr>
              <a:t>Professor Emeritus is an honorary title, conferred by the Board of Regents upon recommendation of the President and/or Provost, which carries specific rights and privileges (Faculty Handbook 7.8 and 8.2D).  Normally, nominations originate with the department and are forwarded by the Department Chair to  the Provost.  Faculty eligible for emeritus status will have held a full-time tenure-track or special appointment, characterized by a record of distinguished  and meritorious teaching and an exemplary record of either service to the University or scholarship, for at least 15 years.  Emeritus status is typically bestowed upon eligible faculty upon retirement or the resignation of full-time faculty appointment that is not terminated for cause. </a:t>
            </a:r>
            <a:endParaRPr sz="2400">
              <a:latin typeface="Calibri"/>
              <a:ea typeface="Calibri"/>
              <a:cs typeface="Calibri"/>
              <a:sym typeface="Calibri"/>
            </a:endParaRPr>
          </a:p>
          <a:p>
            <a:pPr indent="0" lvl="0" marL="0" marR="0" rtl="0" algn="l">
              <a:spcBef>
                <a:spcPts val="0"/>
              </a:spcBef>
              <a:spcAft>
                <a:spcPts val="0"/>
              </a:spcAft>
              <a:buNone/>
            </a:pPr>
            <a:r>
              <a:rPr lang="en-US" sz="2400">
                <a:solidFill>
                  <a:srgbClr val="000000"/>
                </a:solidFill>
                <a:latin typeface="Calibri"/>
                <a:ea typeface="Calibri"/>
                <a:cs typeface="Calibri"/>
                <a:sym typeface="Calibri"/>
              </a:rPr>
              <a:t> </a:t>
            </a:r>
            <a:endParaRPr sz="2400">
              <a:latin typeface="Calibri"/>
              <a:ea typeface="Calibri"/>
              <a:cs typeface="Calibri"/>
              <a:sym typeface="Calibri"/>
            </a:endParaRPr>
          </a:p>
          <a:p>
            <a:pPr indent="0" lvl="0" marL="0" marR="0" rtl="0" algn="l">
              <a:spcBef>
                <a:spcPts val="0"/>
              </a:spcBef>
              <a:spcAft>
                <a:spcPts val="0"/>
              </a:spcAft>
              <a:buNone/>
            </a:pPr>
            <a:r>
              <a:rPr lang="en-US" sz="2400">
                <a:solidFill>
                  <a:srgbClr val="000000"/>
                </a:solidFill>
                <a:latin typeface="Calibri"/>
                <a:ea typeface="Calibri"/>
                <a:cs typeface="Calibri"/>
                <a:sym typeface="Calibri"/>
              </a:rPr>
              <a:t>This honorary appointment does not convey or alter their employment status with the University.  The title of Professor Emeritus may be withdrawn by the President upon the recommendation of the Provost.</a:t>
            </a:r>
            <a:endParaRPr sz="2400">
              <a:latin typeface="Calibri"/>
              <a:ea typeface="Calibri"/>
              <a:cs typeface="Calibri"/>
              <a:sym typeface="Calibri"/>
            </a:endParaRPr>
          </a:p>
          <a:p>
            <a:pPr indent="0" lvl="0" marL="0" marR="0" rtl="0" algn="l">
              <a:spcBef>
                <a:spcPts val="0"/>
              </a:spcBef>
              <a:spcAft>
                <a:spcPts val="0"/>
              </a:spcAft>
              <a:buNone/>
            </a:pPr>
            <a:r>
              <a:t/>
            </a:r>
            <a:endParaRPr sz="2600">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5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6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3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2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4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