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12192000"/>
  <p:notesSz cx="6858000" cy="9144000"/>
  <p:embeddedFontLs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font" Target="fonts/Roboto-bold.fntdata"/><Relationship Id="rId10" Type="http://schemas.openxmlformats.org/officeDocument/2006/relationships/slide" Target="slides/slide6.xml"/><Relationship Id="rId21" Type="http://schemas.openxmlformats.org/officeDocument/2006/relationships/font" Target="fonts/Roboto-regular.fntdata"/><Relationship Id="rId13" Type="http://schemas.openxmlformats.org/officeDocument/2006/relationships/slide" Target="slides/slide9.xml"/><Relationship Id="rId24" Type="http://schemas.openxmlformats.org/officeDocument/2006/relationships/font" Target="fonts/Roboto-boldItalic.fntdata"/><Relationship Id="rId12" Type="http://schemas.openxmlformats.org/officeDocument/2006/relationships/slide" Target="slides/slide8.xml"/><Relationship Id="rId23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ctrTitle"/>
          </p:nvPr>
        </p:nvSpPr>
        <p:spPr>
          <a:xfrm>
            <a:off x="1818308" y="1669149"/>
            <a:ext cx="8849700" cy="11097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Meeting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April 11, 2018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838200" y="12534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COMMITTEE ON TENURE AND PROMOTION (CTP)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members:</a:t>
            </a:r>
            <a:r>
              <a:rPr lang="en-US" sz="2400">
                <a:solidFill>
                  <a:srgbClr val="000000"/>
                </a:solidFill>
              </a:rPr>
              <a:t> 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Mark Tranvik, Religion (FA/H)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Ben Stottrup, Physics (N/SS)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Joe Erickson, Education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Diane Pike, Sociology (At-large)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Newly elected member:</a:t>
            </a:r>
            <a:r>
              <a:rPr lang="en-US" sz="2400">
                <a:solidFill>
                  <a:srgbClr val="000000"/>
                </a:solidFill>
              </a:rPr>
              <a:t> 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Andy Aoki, Political Science (N/SS)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Please vote for one faculty member: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Anthony Clapp, Health, Physical Education &amp; Exercise Science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ADMISSIONS AND ENROLLMENT COMMITTEE (AASC)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members: 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Evren Guler, Psychology (N/SS)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Jayoung Koo, Business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Newly elected member: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Matthew Maruggi, Religion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56" name="Shape 156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UNIVERSITY COMMITTEE ON ACADEMIC PLANNING (UCAP)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member: 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Laura Boisen, Social Work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Newly elected members: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Jacqui deVries, History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Matthew Beckman, Biology (N/SS)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Senate member chosen by Senate in Fall. One year term.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63" name="Shape 163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FACULTY EQUITY COMMITTEE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Newly appointed members: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Jeanne Boeh, Economics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Sarah Combellick-Bidney, Political Science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Three Senators chosen by Senate in Fall for a one year term.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70" name="Shape 170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FACULTY COMPENSATION COMMITTEE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members:</a:t>
            </a:r>
            <a:r>
              <a:rPr lang="en-US" sz="2400">
                <a:solidFill>
                  <a:srgbClr val="000000"/>
                </a:solidFill>
              </a:rPr>
              <a:t>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Matt Beckman, Biology (N/SS)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Jason Lukasik, Education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Newly appointed members: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Robert Cowgill, English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Jeanne Boeh, Economics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Jody Sorensen, Mathematics, Statistics &amp; Computer Science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77" name="Shape 177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PERSONNEL POLICIES COMMITTEE (PPC)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Continuing members: 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Matthew Haines, Mathematics, Statistics &amp; Computer Science (N/SS)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Ankita Deka, Social Work (PS)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Newly appointed members: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Merilee Klemp, Music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Bob Groven, Communication Studies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84" name="Shape 184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PARLIAMENTARIAN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Newly appointed member: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Robert Groven, Communication Studies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91" name="Shape 191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1278725"/>
            <a:ext cx="11887199" cy="536017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335925" y="197600"/>
            <a:ext cx="6540600" cy="10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Test Optional Admissions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502200" y="365125"/>
            <a:ext cx="11689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800"/>
              <a:t>Bias/Discrimination Policy - revision</a:t>
            </a:r>
            <a:endParaRPr sz="48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932850" y="1690825"/>
            <a:ext cx="10326300" cy="420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-US" sz="3000"/>
              <a:t>MOTION:  </a:t>
            </a:r>
            <a:r>
              <a:rPr lang="en-US" sz="3000"/>
              <a:t>The Faculty of Augsburg University supports the revised Bias/Discrimination reporting policy (April 2018 draft v3), a joint policy of Academic Affairs and Student Affairs, for reports by students that focus on experiences with faculty.</a:t>
            </a:r>
            <a:endParaRPr b="1" sz="3000"/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8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193850" y="2429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800"/>
              <a:t>Faculty nominees - University Council</a:t>
            </a:r>
            <a:endParaRPr sz="4800"/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838200" y="16907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80"/>
          </a:p>
        </p:txBody>
      </p:sp>
      <p:sp>
        <p:nvSpPr>
          <p:cNvPr id="104" name="Shape 104"/>
          <p:cNvSpPr txBox="1"/>
          <p:nvPr/>
        </p:nvSpPr>
        <p:spPr>
          <a:xfrm>
            <a:off x="548379" y="1568675"/>
            <a:ext cx="10805400" cy="414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b="1" lang="en-U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Christina Erickson	  	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lang="en-U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Stacy Freiheit       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             </a:t>
            </a:r>
            <a:r>
              <a:rPr b="1" lang="en-U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Bibiana Koh</a:t>
            </a:r>
            <a:endParaRPr b="1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6775" y="2259650"/>
            <a:ext cx="1809750" cy="2762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Shape 10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14175" y="2250125"/>
            <a:ext cx="1790700" cy="2762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Shape 10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27950" y="2269175"/>
            <a:ext cx="2057400" cy="274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838200" y="12534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ACADEMIC AFFAIRS COMMITTEE (AAC)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members:</a:t>
            </a:r>
            <a:r>
              <a:rPr lang="en-US" sz="2400">
                <a:solidFill>
                  <a:srgbClr val="000000"/>
                </a:solidFill>
              </a:rPr>
              <a:t>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Kristen Chamberlain, Comm. Studies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David Crowe, Biology (N/SS)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Phyllis Kapetanakis, Business (PS)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Kaycee Rogers, Education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Mary Stortz, Religion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Newly elected members: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Michael Kidd, Languages and Cross-Cultural Studies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Liaila Tajibaeva, Economics (N/SS)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Ana Ribeiro, Health, Physical Education, &amp; Exercise Science (PS)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Suzanne Gikas, Education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15" name="Shape 115"/>
          <p:cNvSpPr txBox="1"/>
          <p:nvPr/>
        </p:nvSpPr>
        <p:spPr>
          <a:xfrm>
            <a:off x="2304500" y="22508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Committee Elections and Ratifications</a:t>
            </a:r>
            <a:endParaRPr/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838200" y="16908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ASSESSMENT COMMITTEE (AASC)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member:</a:t>
            </a:r>
            <a:r>
              <a:rPr lang="en-US" sz="2400">
                <a:solidFill>
                  <a:srgbClr val="000000"/>
                </a:solidFill>
              </a:rPr>
              <a:t> 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Ben Denkinger, Psychology (N/SS)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Newly elected members:</a:t>
            </a:r>
            <a:r>
              <a:rPr lang="en-US" sz="2400">
                <a:solidFill>
                  <a:srgbClr val="000000"/>
                </a:solidFill>
              </a:rPr>
              <a:t> 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Jenna McNallie, Communication Studies (H/FA)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Virginia McCarthy, Nursing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22" name="Shape 122"/>
          <p:cNvSpPr txBox="1"/>
          <p:nvPr/>
        </p:nvSpPr>
        <p:spPr>
          <a:xfrm>
            <a:off x="1875025" y="22105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838200" y="16908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FACULTY DEVELOPMENT COMMITTEE (FDC)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Continuing members:</a:t>
            </a:r>
            <a:r>
              <a:rPr lang="en-US" sz="2400"/>
              <a:t>  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Sarah Degner Riveros, Languages and Cross-Cultural Studies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Won Yong Kim, Business Administration (PS)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Newly elected member:</a:t>
            </a:r>
            <a:r>
              <a:rPr lang="en-US" sz="2400"/>
              <a:t>  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Reinaldo Moya, Music (FA/H)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Please vote for one faculty member: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Rich Flint, MSCSC (FA/H)</a:t>
            </a:r>
            <a:endParaRPr sz="2400"/>
          </a:p>
        </p:txBody>
      </p:sp>
      <p:sp>
        <p:nvSpPr>
          <p:cNvPr id="129" name="Shape 129"/>
          <p:cNvSpPr txBox="1"/>
          <p:nvPr/>
        </p:nvSpPr>
        <p:spPr>
          <a:xfrm>
            <a:off x="1875025" y="22105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838200" y="1141200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GRADUATE </a:t>
            </a:r>
            <a:r>
              <a:rPr b="1" lang="en-US" sz="2400">
                <a:solidFill>
                  <a:srgbClr val="000000"/>
                </a:solidFill>
              </a:rPr>
              <a:t>ACADEMIC AFFAIRS COMMITTEE (GAAC)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Continuing members:</a:t>
            </a:r>
            <a:r>
              <a:rPr lang="en-US" sz="2400"/>
              <a:t> 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Milda Hedblom, Political Science (At-large)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Jenny Kluznik, Physician Assistant Studies (PA)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Rachel Lloyd, Education (MAE)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Michael Schock, Social Work (MSW)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Deborah, Schuhmacher, Nursing (MAN/DNP)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Newly elected members:</a:t>
            </a:r>
            <a:endParaRPr b="1"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George Dierberger, Business Administration (MBA)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Annie Heiderscheit, Music (MMT)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Lindsay Starck, English (MFA)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Alan Tuchtenhagen, Master of Leadership Studies (MAL)</a:t>
            </a:r>
            <a:endParaRPr sz="24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36" name="Shape 136"/>
          <p:cNvSpPr txBox="1"/>
          <p:nvPr/>
        </p:nvSpPr>
        <p:spPr>
          <a:xfrm>
            <a:off x="4693400" y="249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Committee Elections and Ratifications</a:t>
            </a:r>
            <a:endParaRPr/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838200" y="16908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STUDENT STANDING COMMITTEE (SSC)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Continuing members:</a:t>
            </a:r>
            <a:r>
              <a:rPr lang="en-US" sz="2400">
                <a:solidFill>
                  <a:srgbClr val="000000"/>
                </a:solidFill>
              </a:rPr>
              <a:t> 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Nishesh Chalise, Social Work (At-large)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Terrance Kwame-Ross, Education (PS)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</a:rPr>
              <a:t>Newly elected member:</a:t>
            </a:r>
            <a:r>
              <a:rPr lang="en-US" sz="2400">
                <a:solidFill>
                  <a:srgbClr val="000000"/>
                </a:solidFill>
              </a:rPr>
              <a:t>  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</a:rPr>
              <a:t>Maheen Zaman, History (FA/H)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43" name="Shape 143"/>
          <p:cNvSpPr txBox="1"/>
          <p:nvPr/>
        </p:nvSpPr>
        <p:spPr>
          <a:xfrm>
            <a:off x="1875025" y="22105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