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579"/>
  </p:normalViewPr>
  <p:slideViewPr>
    <p:cSldViewPr snapToGrid="0" snapToObjects="1">
      <p:cViewPr varScale="1">
        <p:scale>
          <a:sx n="86" d="100"/>
          <a:sy n="86" d="100"/>
        </p:scale>
        <p:origin x="10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D7F-C3AF-684F-91F9-719A0A4A1FA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C800-0FD0-F944-9813-A3EA6242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D7F-C3AF-684F-91F9-719A0A4A1FA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C800-0FD0-F944-9813-A3EA6242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108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D7F-C3AF-684F-91F9-719A0A4A1FA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C800-0FD0-F944-9813-A3EA6242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198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D7F-C3AF-684F-91F9-719A0A4A1FA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C800-0FD0-F944-9813-A3EA6242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831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D7F-C3AF-684F-91F9-719A0A4A1FA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C800-0FD0-F944-9813-A3EA6242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610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D7F-C3AF-684F-91F9-719A0A4A1FA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C800-0FD0-F944-9813-A3EA6242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52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D7F-C3AF-684F-91F9-719A0A4A1FA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C800-0FD0-F944-9813-A3EA6242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935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D7F-C3AF-684F-91F9-719A0A4A1FA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C800-0FD0-F944-9813-A3EA6242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19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D7F-C3AF-684F-91F9-719A0A4A1FA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C800-0FD0-F944-9813-A3EA6242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795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D7F-C3AF-684F-91F9-719A0A4A1FA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C800-0FD0-F944-9813-A3EA6242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87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2D7F-C3AF-684F-91F9-719A0A4A1FA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AC800-0FD0-F944-9813-A3EA6242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410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2D7F-C3AF-684F-91F9-719A0A4A1FA5}" type="datetimeFigureOut">
              <a:rPr lang="en-US" smtClean="0"/>
              <a:t>2/12/18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AC800-0FD0-F944-9813-A3EA62429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316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I Wish I Had Know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Think Specifically and Broadly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178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Wish I had Known</a:t>
            </a:r>
            <a:r>
              <a:rPr lang="is-IS" dirty="0" smtClean="0"/>
              <a:t>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en-US" sz="5100" dirty="0" smtClean="0"/>
          </a:p>
          <a:p>
            <a:pPr marL="0" indent="0">
              <a:buNone/>
            </a:pPr>
            <a:r>
              <a:rPr lang="en-US" sz="5100" dirty="0" smtClean="0"/>
              <a:t>In my first week, year, 5</a:t>
            </a:r>
            <a:r>
              <a:rPr lang="en-US" sz="5100" baseline="30000" dirty="0" smtClean="0"/>
              <a:t>th</a:t>
            </a:r>
            <a:r>
              <a:rPr lang="en-US" sz="5100" dirty="0" smtClean="0"/>
              <a:t>, 10</a:t>
            </a:r>
            <a:r>
              <a:rPr lang="en-US" sz="5100" baseline="30000" dirty="0" smtClean="0"/>
              <a:t>th</a:t>
            </a:r>
            <a:r>
              <a:rPr lang="en-US" sz="5100" dirty="0" smtClean="0"/>
              <a:t>, 15</a:t>
            </a:r>
            <a:r>
              <a:rPr lang="en-US" sz="5100" baseline="30000" dirty="0" smtClean="0"/>
              <a:t>th</a:t>
            </a:r>
            <a:r>
              <a:rPr lang="en-US" sz="5100" dirty="0" smtClean="0"/>
              <a:t>, 20</a:t>
            </a:r>
            <a:r>
              <a:rPr lang="en-US" sz="5100" baseline="30000" dirty="0" smtClean="0"/>
              <a:t>th</a:t>
            </a:r>
            <a:r>
              <a:rPr lang="en-US" sz="5100" dirty="0" smtClean="0"/>
              <a:t>, 30</a:t>
            </a:r>
            <a:r>
              <a:rPr lang="en-US" sz="5100" baseline="30000" dirty="0" smtClean="0"/>
              <a:t>th</a:t>
            </a:r>
            <a:r>
              <a:rPr lang="en-US" sz="5100" dirty="0" smtClean="0"/>
              <a:t> year</a:t>
            </a:r>
            <a:r>
              <a:rPr lang="is-IS" sz="5100" dirty="0" smtClean="0"/>
              <a:t>….    </a:t>
            </a:r>
          </a:p>
          <a:p>
            <a:pPr marL="0" indent="0">
              <a:buNone/>
            </a:pPr>
            <a:r>
              <a:rPr lang="is-IS" sz="5100" dirty="0" smtClean="0"/>
              <a:t>…..</a:t>
            </a:r>
            <a:r>
              <a:rPr lang="en-US" sz="5100" dirty="0" smtClean="0"/>
              <a:t>What I Wish I Had Know: That There Was No Such Thing as “The Cedar Ave. Room.” .. (HC/Hag)</a:t>
            </a:r>
            <a:endParaRPr lang="en-US" sz="5100" b="1" dirty="0" smtClean="0"/>
          </a:p>
          <a:p>
            <a:pPr marL="0" indent="0">
              <a:buNone/>
            </a:pPr>
            <a:r>
              <a:rPr lang="en-US" sz="5100" b="1" dirty="0" smtClean="0"/>
              <a:t>Goals</a:t>
            </a:r>
            <a:r>
              <a:rPr lang="en-US" sz="5100" dirty="0"/>
              <a:t>: </a:t>
            </a:r>
            <a:endParaRPr lang="en-US" sz="5100" dirty="0" smtClean="0"/>
          </a:p>
          <a:p>
            <a:r>
              <a:rPr lang="en-US" sz="5100" dirty="0" smtClean="0"/>
              <a:t>To </a:t>
            </a:r>
            <a:r>
              <a:rPr lang="en-US" sz="5100" dirty="0"/>
              <a:t>share responses with new Faculty during New Faculty Orientation in order to stimulate their thinking about their own work, questions, challenges and </a:t>
            </a:r>
            <a:r>
              <a:rPr lang="en-US" sz="5100" dirty="0" smtClean="0"/>
              <a:t>opportunities</a:t>
            </a:r>
            <a:r>
              <a:rPr lang="en-US" sz="5100" dirty="0"/>
              <a:t>, at  Augsburg.       </a:t>
            </a:r>
            <a:endParaRPr lang="en-US" sz="5100" dirty="0" smtClean="0"/>
          </a:p>
          <a:p>
            <a:r>
              <a:rPr lang="en-US" sz="5100" dirty="0" smtClean="0"/>
              <a:t>To </a:t>
            </a:r>
            <a:r>
              <a:rPr lang="en-US" sz="5100" dirty="0"/>
              <a:t>use, "What I Wish I had known..." to build a sense of Faculty community through sharing.</a:t>
            </a:r>
          </a:p>
          <a:p>
            <a:r>
              <a:rPr lang="en-US" sz="5100" dirty="0"/>
              <a:t> </a:t>
            </a:r>
            <a:r>
              <a:rPr lang="en-US" sz="5100" dirty="0" smtClean="0"/>
              <a:t>To </a:t>
            </a:r>
            <a:r>
              <a:rPr lang="en-US" sz="5100" dirty="0"/>
              <a:t>access the Faculty knowledge, insights, "worries," and wisdom</a:t>
            </a:r>
            <a:r>
              <a:rPr lang="en-US" sz="5100" dirty="0" smtClean="0"/>
              <a:t>.</a:t>
            </a:r>
            <a:endParaRPr lang="en-US" sz="5100" b="1" dirty="0" smtClean="0"/>
          </a:p>
          <a:p>
            <a:pPr marL="0" indent="0">
              <a:buNone/>
            </a:pPr>
            <a:r>
              <a:rPr lang="en-US" sz="5100" b="1" dirty="0" smtClean="0"/>
              <a:t>Uses</a:t>
            </a:r>
            <a:r>
              <a:rPr lang="en-US" sz="5100" b="1" dirty="0"/>
              <a:t>:</a:t>
            </a:r>
            <a:r>
              <a:rPr lang="en-US" sz="5100" dirty="0"/>
              <a:t> Pedagogical Orientation toward sharing Faculty reflections during New Faculty Orientation.</a:t>
            </a:r>
          </a:p>
          <a:p>
            <a:r>
              <a:rPr lang="en-US" sz="5100" dirty="0" smtClean="0"/>
              <a:t>A </a:t>
            </a:r>
            <a:r>
              <a:rPr lang="en-US" sz="5100" dirty="0"/>
              <a:t>few can be reintroduced/read at a Faculty Meeting, to share throughout the year, in building shared Faculty reflection for community building (Only A Suggestion</a:t>
            </a:r>
            <a:r>
              <a:rPr lang="en-US" sz="5100" smtClean="0"/>
              <a:t>) </a:t>
            </a:r>
            <a:r>
              <a:rPr lang="en-US" dirty="0"/>
              <a:t/>
            </a:r>
            <a:br>
              <a:rPr lang="en-US" dirty="0"/>
            </a:br>
            <a:endParaRPr lang="en-US" sz="500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37861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89</Words>
  <Application>Microsoft Macintosh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What I Wish I Had Know…</vt:lpstr>
      <vt:lpstr>What I Wish I had Known…..</vt:lpstr>
    </vt:vector>
  </TitlesOfParts>
  <Company/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 Wish I Had Know…</dc:title>
  <dc:creator>Microsoft Office User</dc:creator>
  <cp:lastModifiedBy>Microsoft Office User</cp:lastModifiedBy>
  <cp:revision>3</cp:revision>
  <dcterms:created xsi:type="dcterms:W3CDTF">2018-02-12T15:32:00Z</dcterms:created>
  <dcterms:modified xsi:type="dcterms:W3CDTF">2018-02-12T15:43:18Z</dcterms:modified>
</cp:coreProperties>
</file>