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C664-B626-4686-8537-D0B2591634CB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E8CBDD4-CD27-444A-9C45-FBBA680073E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C664-B626-4686-8537-D0B2591634CB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BDD4-CD27-444A-9C45-FBBA68007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C664-B626-4686-8537-D0B2591634CB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BDD4-CD27-444A-9C45-FBBA68007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C664-B626-4686-8537-D0B2591634CB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BDD4-CD27-444A-9C45-FBBA680073E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C664-B626-4686-8537-D0B2591634CB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8CBDD4-CD27-444A-9C45-FBBA680073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C664-B626-4686-8537-D0B2591634CB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BDD4-CD27-444A-9C45-FBBA680073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C664-B626-4686-8537-D0B2591634CB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BDD4-CD27-444A-9C45-FBBA680073E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C664-B626-4686-8537-D0B2591634CB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BDD4-CD27-444A-9C45-FBBA68007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C664-B626-4686-8537-D0B2591634CB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BDD4-CD27-444A-9C45-FBBA68007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C664-B626-4686-8537-D0B2591634CB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BDD4-CD27-444A-9C45-FBBA680073E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C664-B626-4686-8537-D0B2591634CB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8CBDD4-CD27-444A-9C45-FBBA680073E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87C664-B626-4686-8537-D0B2591634CB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E8CBDD4-CD27-444A-9C45-FBBA680073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7432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Pace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Personally verifiable experience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New thoughts and suggestions outside, but connected to, the subject’s personally verifiable information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/>
              <a:t> technique for</a:t>
            </a:r>
            <a:br>
              <a:rPr lang="en-US" dirty="0" smtClean="0"/>
            </a:br>
            <a:r>
              <a:rPr lang="en-US" dirty="0" smtClean="0"/>
              <a:t>provoking suggestibility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</TotalTime>
  <Words>25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A technique for provoking suggestibility</vt:lpstr>
    </vt:vector>
  </TitlesOfParts>
  <Company>Augsburg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technique for provoking suggestibility</dc:title>
  <dc:creator>admin</dc:creator>
  <cp:lastModifiedBy>admin</cp:lastModifiedBy>
  <cp:revision>1</cp:revision>
  <dcterms:created xsi:type="dcterms:W3CDTF">2010-08-09T14:16:00Z</dcterms:created>
  <dcterms:modified xsi:type="dcterms:W3CDTF">2010-08-09T14:21:04Z</dcterms:modified>
</cp:coreProperties>
</file>