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967B-9875-4761-BC1E-ABAB93B4D21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683-2349-44A6-AC2F-481B0E042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5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967B-9875-4761-BC1E-ABAB93B4D21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683-2349-44A6-AC2F-481B0E042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3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967B-9875-4761-BC1E-ABAB93B4D21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683-2349-44A6-AC2F-481B0E042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5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967B-9875-4761-BC1E-ABAB93B4D21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683-2349-44A6-AC2F-481B0E042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967B-9875-4761-BC1E-ABAB93B4D21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683-2349-44A6-AC2F-481B0E042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4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967B-9875-4761-BC1E-ABAB93B4D21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683-2349-44A6-AC2F-481B0E042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4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967B-9875-4761-BC1E-ABAB93B4D21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683-2349-44A6-AC2F-481B0E042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967B-9875-4761-BC1E-ABAB93B4D21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683-2349-44A6-AC2F-481B0E042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8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967B-9875-4761-BC1E-ABAB93B4D21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683-2349-44A6-AC2F-481B0E042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967B-9875-4761-BC1E-ABAB93B4D21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683-2349-44A6-AC2F-481B0E042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8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967B-9875-4761-BC1E-ABAB93B4D21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683-2349-44A6-AC2F-481B0E042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9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D967B-9875-4761-BC1E-ABAB93B4D21F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1683-2349-44A6-AC2F-481B0E042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3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143" y="3555444"/>
            <a:ext cx="6342304" cy="1254446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bg1"/>
                </a:solidFill>
                <a:latin typeface="Bahnschrift" panose="020B0502040204020203"/>
              </a:rPr>
              <a:t>Power up your skills to make change and build a better world by attending workshops offered by the Sabo Center for Democracy and Citizenship</a:t>
            </a:r>
            <a:endParaRPr lang="en-US" sz="2000" dirty="0">
              <a:solidFill>
                <a:schemeClr val="bg1"/>
              </a:solidFill>
              <a:latin typeface="Bahnschrift" panose="020B0502040204020203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5838" y="8648728"/>
            <a:ext cx="6176609" cy="98665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Workshops are free and open to all Augsburg community members. For more information visit: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www.augsburg.edu/sabo/resources/workshops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pow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19" y="474268"/>
            <a:ext cx="3411002" cy="3411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81081" y="1578279"/>
            <a:ext cx="388136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Change Making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Skills Workshops</a:t>
            </a:r>
          </a:p>
          <a:p>
            <a:pPr algn="r"/>
            <a:endParaRPr lang="en-US" sz="3600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r"/>
            <a:endParaRPr lang="en-US" sz="14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en-US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en-US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36150" y="5177630"/>
            <a:ext cx="822960" cy="8229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2943" y="6243500"/>
            <a:ext cx="822960" cy="8229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1139" y="7329427"/>
            <a:ext cx="822960" cy="8229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00175" y="5174049"/>
            <a:ext cx="61467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Bahnschrift" panose="020B0502040204020203" pitchFamily="34" charset="0"/>
              </a:rPr>
              <a:t>Civic Agency Skills</a:t>
            </a:r>
          </a:p>
          <a:p>
            <a:r>
              <a:rPr lang="en-US" sz="1400" dirty="0" smtClean="0">
                <a:latin typeface="Bahnschrift" panose="020B0502040204020203" pitchFamily="34" charset="0"/>
              </a:rPr>
              <a:t>Learn community organizing practices to build power and make change. Workshops include power mapping, one-to-one relational meetings, and creating action plans.</a:t>
            </a:r>
            <a:endParaRPr lang="en-US" sz="1400" dirty="0">
              <a:latin typeface="Bahnschrif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0175" y="6282310"/>
            <a:ext cx="595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Bahnschrift" panose="020B0502040204020203" pitchFamily="34" charset="0"/>
              </a:rPr>
              <a:t>Community  Engagement</a:t>
            </a:r>
          </a:p>
          <a:p>
            <a:r>
              <a:rPr lang="en-US" sz="1400" dirty="0" smtClean="0">
                <a:latin typeface="Bahnschrift" panose="020B0502040204020203" pitchFamily="34" charset="0"/>
              </a:rPr>
              <a:t>These workshops focus engaging across difference, constructive dialogue, social issues, and community based leadership.</a:t>
            </a:r>
            <a:endParaRPr lang="en-US" sz="1400" dirty="0">
              <a:latin typeface="Bahnschrif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0175" y="7278863"/>
            <a:ext cx="59187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Bahnschrift" panose="020B0502040204020203" pitchFamily="34" charset="0"/>
              </a:rPr>
              <a:t>Democracy Augsburg</a:t>
            </a:r>
          </a:p>
          <a:p>
            <a:r>
              <a:rPr lang="en-US" sz="1400" dirty="0" smtClean="0">
                <a:latin typeface="Bahnschrift" panose="020B0502040204020203" pitchFamily="34" charset="0"/>
              </a:rPr>
              <a:t>Develop your role as an engaged citizen (regardless of legal status) and get informed about and involved in local politics and civic engagement opportunities.  </a:t>
            </a:r>
            <a:endParaRPr lang="en-US" sz="1400" dirty="0">
              <a:latin typeface="Bahnschrift" panose="020B0502040204020203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878" y="193582"/>
            <a:ext cx="1693915" cy="66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65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122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 up your skills to make change and build a better world by attending workshops offered by the Sabo Center for Democracy and Citizenship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 Persons</dc:creator>
  <cp:lastModifiedBy>Elaine Eschenbacher</cp:lastModifiedBy>
  <cp:revision>13</cp:revision>
  <cp:lastPrinted>2018-07-19T16:36:01Z</cp:lastPrinted>
  <dcterms:created xsi:type="dcterms:W3CDTF">2018-07-16T02:42:37Z</dcterms:created>
  <dcterms:modified xsi:type="dcterms:W3CDTF">2018-07-19T16:44:09Z</dcterms:modified>
</cp:coreProperties>
</file>