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16"/>
    <p:restoredTop sz="94729"/>
  </p:normalViewPr>
  <p:slideViewPr>
    <p:cSldViewPr snapToGrid="0" snapToObjects="1">
      <p:cViewPr varScale="1">
        <p:scale>
          <a:sx n="116" d="100"/>
          <a:sy n="116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153E-2C3E-B142-9FC5-457CF857D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153E-2C3E-B142-9FC5-457CF857D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153E-2C3E-B142-9FC5-457CF857D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153E-2C3E-B142-9FC5-457CF857D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153E-2C3E-B142-9FC5-457CF857D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153E-2C3E-B142-9FC5-457CF857D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153E-2C3E-B142-9FC5-457CF857D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153E-2C3E-B142-9FC5-457CF857D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153E-2C3E-B142-9FC5-457CF857D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153E-2C3E-B142-9FC5-457CF857D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8153E-2C3E-B142-9FC5-457CF857D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D0425-F634-2941-9E74-D68E6AEBE35B}" type="datetimeFigureOut">
              <a:rPr lang="en-US" smtClean="0"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8153E-2C3E-B142-9FC5-457CF857D4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18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 Chamberlain</dc:creator>
  <cp:lastModifiedBy>Stephen Jendraszak</cp:lastModifiedBy>
  <cp:revision>3</cp:revision>
  <dcterms:created xsi:type="dcterms:W3CDTF">2017-01-13T20:50:05Z</dcterms:created>
  <dcterms:modified xsi:type="dcterms:W3CDTF">2017-09-21T18:45:40Z</dcterms:modified>
</cp:coreProperties>
</file>